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86" r:id="rId5"/>
    <p:sldId id="259" r:id="rId6"/>
    <p:sldId id="260" r:id="rId7"/>
    <p:sldId id="324" r:id="rId8"/>
    <p:sldId id="325" r:id="rId9"/>
    <p:sldId id="287" r:id="rId10"/>
    <p:sldId id="262" r:id="rId11"/>
    <p:sldId id="326" r:id="rId12"/>
    <p:sldId id="292" r:id="rId13"/>
    <p:sldId id="264" r:id="rId14"/>
    <p:sldId id="293" r:id="rId15"/>
    <p:sldId id="297" r:id="rId16"/>
    <p:sldId id="298" r:id="rId17"/>
    <p:sldId id="327" r:id="rId18"/>
    <p:sldId id="328" r:id="rId19"/>
    <p:sldId id="330" r:id="rId20"/>
    <p:sldId id="331" r:id="rId21"/>
    <p:sldId id="336" r:id="rId22"/>
    <p:sldId id="306" r:id="rId23"/>
    <p:sldId id="307" r:id="rId24"/>
    <p:sldId id="309" r:id="rId25"/>
    <p:sldId id="332" r:id="rId26"/>
    <p:sldId id="333" r:id="rId27"/>
    <p:sldId id="334" r:id="rId28"/>
    <p:sldId id="335" r:id="rId29"/>
    <p:sldId id="295" r:id="rId30"/>
    <p:sldId id="318" r:id="rId31"/>
    <p:sldId id="319" r:id="rId32"/>
    <p:sldId id="284" r:id="rId33"/>
    <p:sldId id="296" r:id="rId34"/>
    <p:sldId id="337" r:id="rId35"/>
    <p:sldId id="338" r:id="rId36"/>
    <p:sldId id="314" r:id="rId37"/>
    <p:sldId id="339" r:id="rId38"/>
    <p:sldId id="288" r:id="rId39"/>
    <p:sldId id="289" r:id="rId40"/>
    <p:sldId id="290" r:id="rId41"/>
    <p:sldId id="291" r:id="rId42"/>
  </p:sldIdLst>
  <p:sldSz cx="12192000" cy="6858000"/>
  <p:notesSz cx="6858000" cy="9144000"/>
  <p:embeddedFontLst>
    <p:embeddedFont>
      <p:font typeface="Lato" panose="020F0502020204030203" pitchFamily="34"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2" roundtripDataSignature="AMtx7miz5HBMb1vagw7lDq7tmmNnF2vA2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8D1B24-9D89-D54F-8162-426FAA00A54A}" v="543" dt="2024-07-15T05:08:42.571"/>
  </p1510:revLst>
</p1510:revInfo>
</file>

<file path=ppt/tableStyles.xml><?xml version="1.0" encoding="utf-8"?>
<a:tblStyleLst xmlns:a="http://schemas.openxmlformats.org/drawingml/2006/main" def="{22BFB156-E0A0-4338-9756-CFDBFC10C363}">
  <a:tblStyle styleId="{22BFB156-E0A0-4338-9756-CFDBFC10C3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99"/>
    <p:restoredTop sz="77483"/>
  </p:normalViewPr>
  <p:slideViewPr>
    <p:cSldViewPr snapToGrid="0">
      <p:cViewPr varScale="1">
        <p:scale>
          <a:sx n="93" d="100"/>
          <a:sy n="93" d="100"/>
        </p:scale>
        <p:origin x="14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indent="0"/>
            <a:endParaRPr lang="vi-VN" dirty="0"/>
          </a:p>
        </p:txBody>
      </p:sp>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188c77185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vi-VN" dirty="0"/>
              <a:t>Sang đến phần 3. Công nghệ sử dụng.</a:t>
            </a:r>
          </a:p>
          <a:p>
            <a:pPr marL="0" indent="0"/>
            <a:endParaRPr lang="vi-VN" dirty="0"/>
          </a:p>
          <a:p>
            <a:pPr marL="0" indent="0"/>
            <a:r>
              <a:rPr lang="vi-VN" dirty="0"/>
              <a:t>Em sử dụng thư viện ReactJS kết hợp Material UI hỗ trợ hàng ngàn components giúp việc xây dựng giao diện Front-end hiệu quả.</a:t>
            </a:r>
          </a:p>
          <a:p>
            <a:pPr marL="0" indent="0"/>
            <a:endParaRPr lang="vi-VN" dirty="0"/>
          </a:p>
          <a:p>
            <a:pPr marL="0" indent="0"/>
            <a:r>
              <a:rPr lang="vi-VN" dirty="0"/>
              <a:t>Thư viện Redux-toolkit giúp quản lí trạng thái ứng dụng dễ dàng hơn.</a:t>
            </a:r>
          </a:p>
          <a:p>
            <a:pPr marL="0" indent="0"/>
            <a:endParaRPr lang="vi-VN" dirty="0"/>
          </a:p>
          <a:p>
            <a:pPr marL="0" indent="0"/>
            <a:r>
              <a:rPr lang="vi-VN" dirty="0"/>
              <a:t>Phần Back-end, em sử dụng framework ExpressJS trên nền tảng NodeJs phục vụ việc xây dựng web và các API mạnh mẽ và nhanh chóng.</a:t>
            </a:r>
          </a:p>
          <a:p>
            <a:pPr marL="0" indent="0"/>
            <a:endParaRPr lang="vi-VN" dirty="0"/>
          </a:p>
          <a:p>
            <a:pPr marL="0" indent="0"/>
            <a:r>
              <a:rPr lang="vi-VN" dirty="0"/>
              <a:t>Cơ sở dữ liệu mongoDB - là một cơ sở dữ liệu NoSQL mã nguồn mở, giúp dễ dàng mở rộng và xử lý các dữ liệu phi cấu trúc.</a:t>
            </a:r>
          </a:p>
        </p:txBody>
      </p:sp>
      <p:sp>
        <p:nvSpPr>
          <p:cNvPr id="138" name="Google Shape;138;g2b188c77185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Chuyển</a:t>
            </a:r>
            <a:r>
              <a:rPr lang="en-US" dirty="0"/>
              <a:t> </a:t>
            </a:r>
            <a:r>
              <a:rPr lang="en-US" dirty="0" err="1"/>
              <a:t>tiếp</a:t>
            </a:r>
            <a:r>
              <a:rPr lang="en-US" dirty="0"/>
              <a:t> sang </a:t>
            </a:r>
            <a:r>
              <a:rPr lang="en-US" dirty="0" err="1"/>
              <a:t>phần</a:t>
            </a:r>
            <a:r>
              <a:rPr lang="en-US" dirty="0"/>
              <a:t> 4. </a:t>
            </a:r>
            <a:r>
              <a:rPr lang="en-US" dirty="0" err="1"/>
              <a:t>Xây</a:t>
            </a:r>
            <a:r>
              <a:rPr lang="en-US" dirty="0"/>
              <a:t> </a:t>
            </a:r>
            <a:r>
              <a:rPr lang="en-US" dirty="0" err="1"/>
              <a:t>dựng</a:t>
            </a:r>
            <a:r>
              <a:rPr lang="en-US" dirty="0"/>
              <a:t> </a:t>
            </a:r>
            <a:r>
              <a:rPr lang="en-US" dirty="0" err="1"/>
              <a:t>ứng</a:t>
            </a:r>
            <a:r>
              <a:rPr lang="en-US" dirty="0"/>
              <a:t> dụng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7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kiến</a:t>
            </a:r>
            <a:r>
              <a:rPr lang="en-US" dirty="0"/>
              <a:t> </a:t>
            </a:r>
            <a:r>
              <a:rPr lang="en-US" dirty="0" err="1"/>
              <a:t>trúc</a:t>
            </a:r>
            <a:r>
              <a:rPr lang="en-US" dirty="0"/>
              <a:t> </a:t>
            </a:r>
            <a:r>
              <a:rPr lang="en-US" dirty="0" err="1"/>
              <a:t>phần</a:t>
            </a:r>
            <a:r>
              <a:rPr lang="en-US" dirty="0"/>
              <a:t> </a:t>
            </a:r>
            <a:r>
              <a:rPr lang="en-US" dirty="0" err="1"/>
              <a:t>mềm</a:t>
            </a:r>
            <a:r>
              <a:rPr lang="en-US" dirty="0"/>
              <a:t>, </a:t>
            </a:r>
            <a:r>
              <a:rPr lang="en-US" dirty="0" err="1"/>
              <a:t>hệ</a:t>
            </a:r>
            <a:r>
              <a:rPr lang="en-US" dirty="0"/>
              <a:t> </a:t>
            </a:r>
            <a:r>
              <a:rPr lang="en-US" dirty="0" err="1"/>
              <a:t>thống</a:t>
            </a:r>
            <a:r>
              <a:rPr lang="en-US" dirty="0"/>
              <a:t> </a:t>
            </a:r>
            <a:r>
              <a:rPr lang="en-US" dirty="0" err="1"/>
              <a:t>được</a:t>
            </a:r>
            <a:r>
              <a:rPr lang="en-US" dirty="0"/>
              <a:t> </a:t>
            </a:r>
            <a:r>
              <a:rPr lang="en-US" dirty="0" err="1"/>
              <a:t>triển</a:t>
            </a:r>
            <a:r>
              <a:rPr lang="en-US" dirty="0"/>
              <a:t> </a:t>
            </a:r>
            <a:r>
              <a:rPr lang="en-US" dirty="0" err="1"/>
              <a:t>khai</a:t>
            </a:r>
            <a:r>
              <a:rPr lang="en-US" dirty="0"/>
              <a:t> </a:t>
            </a:r>
            <a:r>
              <a:rPr lang="en-US" dirty="0" err="1"/>
              <a:t>theo</a:t>
            </a:r>
            <a:r>
              <a:rPr lang="en-US" dirty="0"/>
              <a:t> </a:t>
            </a:r>
            <a:r>
              <a:rPr lang="en-US" dirty="0" err="1"/>
              <a:t>mô</a:t>
            </a:r>
            <a:r>
              <a:rPr lang="en-US" dirty="0"/>
              <a:t> </a:t>
            </a:r>
            <a:r>
              <a:rPr lang="en-US" dirty="0" err="1"/>
              <a:t>hình</a:t>
            </a:r>
            <a:r>
              <a:rPr lang="en-US" dirty="0"/>
              <a:t> MVC.</a:t>
            </a:r>
          </a:p>
          <a:p>
            <a:endParaRPr lang="en-US" dirty="0"/>
          </a:p>
          <a:p>
            <a:r>
              <a:rPr lang="en-US" dirty="0"/>
              <a:t>Chi </a:t>
            </a:r>
            <a:r>
              <a:rPr lang="en-US" dirty="0" err="1"/>
              <a:t>tiết</a:t>
            </a:r>
            <a:r>
              <a:rPr lang="en-US" dirty="0"/>
              <a:t> </a:t>
            </a:r>
            <a:r>
              <a:rPr lang="en-US" dirty="0" err="1"/>
              <a:t>biểu</a:t>
            </a:r>
            <a:r>
              <a:rPr lang="en-US" dirty="0"/>
              <a:t> </a:t>
            </a:r>
            <a:r>
              <a:rPr lang="en-US" dirty="0" err="1"/>
              <a:t>đồ</a:t>
            </a:r>
            <a:r>
              <a:rPr lang="en-US" dirty="0"/>
              <a:t> </a:t>
            </a:r>
            <a:r>
              <a:rPr lang="en-US" dirty="0" err="1"/>
              <a:t>phụ</a:t>
            </a:r>
            <a:r>
              <a:rPr lang="en-US" dirty="0"/>
              <a:t> </a:t>
            </a:r>
            <a:r>
              <a:rPr lang="en-US" dirty="0" err="1"/>
              <a:t>thuộc</a:t>
            </a:r>
            <a:r>
              <a:rPr lang="en-US" dirty="0"/>
              <a:t> </a:t>
            </a:r>
            <a:r>
              <a:rPr lang="en-US" dirty="0" err="1"/>
              <a:t>gói</a:t>
            </a:r>
            <a:r>
              <a:rPr lang="en-US" dirty="0"/>
              <a:t> </a:t>
            </a:r>
            <a:r>
              <a:rPr lang="en-US" dirty="0" err="1"/>
              <a:t>tổng</a:t>
            </a:r>
            <a:r>
              <a:rPr lang="en-US" dirty="0"/>
              <a:t> </a:t>
            </a:r>
            <a:r>
              <a:rPr lang="en-US" dirty="0" err="1"/>
              <a:t>quan</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ở</a:t>
            </a:r>
            <a:r>
              <a:rPr lang="en-US" dirty="0"/>
              <a:t> </a:t>
            </a:r>
            <a:r>
              <a:rPr lang="en-US" dirty="0" err="1"/>
              <a:t>hình</a:t>
            </a:r>
            <a:r>
              <a:rPr lang="en-US" dirty="0"/>
              <a:t> </a:t>
            </a:r>
            <a:r>
              <a:rPr lang="en-US" dirty="0" err="1"/>
              <a:t>trên</a:t>
            </a:r>
            <a:r>
              <a:rPr lang="en-US" dirty="0"/>
              <a:t> </a:t>
            </a:r>
            <a:r>
              <a:rPr lang="en-US" dirty="0" err="1"/>
              <a:t>đây</a:t>
            </a:r>
            <a:r>
              <a:rPr lang="en-US" dirty="0"/>
              <a:t>.</a:t>
            </a:r>
          </a:p>
          <a:p>
            <a:endParaRPr lang="vi-VN" dirty="0"/>
          </a:p>
          <a:p>
            <a:r>
              <a:rPr lang="vi-VN" dirty="0"/>
              <a:t>Về phía thư mục Front-end, sẽ bao gồm 3 gói chính.</a:t>
            </a:r>
          </a:p>
          <a:p>
            <a:endParaRPr lang="vi-VN" dirty="0"/>
          </a:p>
          <a:p>
            <a:r>
              <a:rPr lang="vi-VN" dirty="0"/>
              <a:t>components là gói chứa các thành phần được tái sử dụng nhiều lần để tạo ra giao diện là các trang trong gói page.</a:t>
            </a:r>
          </a:p>
          <a:p>
            <a:endParaRPr lang="vi-VN" dirty="0"/>
          </a:p>
          <a:p>
            <a:r>
              <a:rPr lang="vi-VN" dirty="0"/>
              <a:t>redux là gói xử lý việc kết nối axios với server qua giao thức http và quản lý trạng thái của ứng dụng.</a:t>
            </a:r>
          </a:p>
          <a:p>
            <a:endParaRPr lang="vi-VN" dirty="0"/>
          </a:p>
          <a:p>
            <a:r>
              <a:rPr lang="vi-VN" dirty="0"/>
              <a:t>Phía back-end cũng gồm 3 gói chính. </a:t>
            </a:r>
          </a:p>
          <a:p>
            <a:endParaRPr lang="vi-VN" dirty="0"/>
          </a:p>
          <a:p>
            <a:r>
              <a:rPr lang="vi-VN" dirty="0"/>
              <a:t>model là nơi định nghĩa các lược đồ ánh xạ từ cơ sở dữ liệu MongoDB để truy xuất và xử lý dữ liệu dễ dành hơn.</a:t>
            </a:r>
          </a:p>
          <a:p>
            <a:endParaRPr lang="vi-VN" dirty="0"/>
          </a:p>
          <a:p>
            <a:r>
              <a:rPr lang="vi-VN" dirty="0"/>
              <a:t>phần logic nghiệp vụ được xử lý tại gói controllers, và tại gói route sẽ định nghĩa các đường dẫn URL và phương thức HTTP mà ứng dụng sẽ phản hồi.</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7211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Biểu</a:t>
            </a:r>
            <a:r>
              <a:rPr lang="en-US" dirty="0"/>
              <a:t> </a:t>
            </a:r>
            <a:r>
              <a:rPr lang="en-US" dirty="0" err="1"/>
              <a:t>đồ</a:t>
            </a:r>
            <a:r>
              <a:rPr lang="en-US" dirty="0"/>
              <a:t> </a:t>
            </a:r>
            <a:r>
              <a:rPr lang="en-US" dirty="0" err="1"/>
              <a:t>trên</a:t>
            </a:r>
            <a:r>
              <a:rPr lang="en-US" dirty="0"/>
              <a:t> slide </a:t>
            </a:r>
            <a:r>
              <a:rPr lang="en-US" dirty="0" err="1"/>
              <a:t>tiếp</a:t>
            </a:r>
            <a:r>
              <a:rPr lang="en-US" dirty="0"/>
              <a:t> </a:t>
            </a:r>
            <a:r>
              <a:rPr lang="en-US" dirty="0" err="1"/>
              <a:t>theo</a:t>
            </a:r>
            <a:r>
              <a:rPr lang="en-US" dirty="0"/>
              <a:t> </a:t>
            </a:r>
            <a:r>
              <a:rPr lang="en-US" dirty="0" err="1"/>
              <a:t>là</a:t>
            </a:r>
            <a:r>
              <a:rPr lang="en-US" dirty="0"/>
              <a:t> </a:t>
            </a:r>
            <a:r>
              <a:rPr lang="en-US" dirty="0" err="1"/>
              <a:t>sơ</a:t>
            </a:r>
            <a:r>
              <a:rPr lang="en-US" dirty="0"/>
              <a:t> </a:t>
            </a:r>
            <a:r>
              <a:rPr lang="en-US" dirty="0" err="1"/>
              <a:t>đồ</a:t>
            </a:r>
            <a:r>
              <a:rPr lang="en-US" dirty="0"/>
              <a:t> </a:t>
            </a:r>
            <a:r>
              <a:rPr lang="en-US" dirty="0" err="1"/>
              <a:t>thực</a:t>
            </a:r>
            <a:r>
              <a:rPr lang="en-US" dirty="0"/>
              <a:t> </a:t>
            </a:r>
            <a:r>
              <a:rPr lang="en-US" dirty="0" err="1"/>
              <a:t>thể</a:t>
            </a:r>
            <a:r>
              <a:rPr lang="en-US" dirty="0"/>
              <a:t> </a:t>
            </a:r>
            <a:r>
              <a:rPr lang="en-US" dirty="0" err="1"/>
              <a:t>liên</a:t>
            </a:r>
            <a:r>
              <a:rPr lang="en-US" dirty="0"/>
              <a:t> </a:t>
            </a:r>
            <a:r>
              <a:rPr lang="en-US" dirty="0" err="1"/>
              <a:t>kết</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các</a:t>
            </a:r>
            <a:r>
              <a:rPr lang="en-US" dirty="0"/>
              <a:t> </a:t>
            </a:r>
            <a:r>
              <a:rPr lang="en-US" dirty="0" err="1"/>
              <a:t>thực</a:t>
            </a:r>
            <a:r>
              <a:rPr lang="en-US" dirty="0"/>
              <a:t> </a:t>
            </a:r>
            <a:r>
              <a:rPr lang="en-US" dirty="0" err="1"/>
              <a:t>thể</a:t>
            </a:r>
            <a:r>
              <a:rPr lang="en-US" dirty="0"/>
              <a:t> </a:t>
            </a:r>
            <a:r>
              <a:rPr lang="en-US" dirty="0" err="1"/>
              <a:t>chính</a:t>
            </a:r>
            <a:r>
              <a:rPr lang="en-US" dirty="0"/>
              <a:t> </a:t>
            </a:r>
            <a:r>
              <a:rPr lang="en-US" dirty="0" err="1"/>
              <a:t>và</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thực</a:t>
            </a:r>
            <a:r>
              <a:rPr lang="en-US" dirty="0"/>
              <a:t> </a:t>
            </a:r>
            <a:r>
              <a:rPr lang="en-US" dirty="0" err="1"/>
              <a:t>thể</a:t>
            </a:r>
            <a:r>
              <a:rPr lang="en-US" dirty="0"/>
              <a:t>.</a:t>
            </a:r>
          </a:p>
          <a:p>
            <a:pPr>
              <a:buFont typeface="Calibri"/>
              <a:buChar char="-"/>
            </a:pPr>
            <a:endParaRPr lang="en-US" dirty="0"/>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5414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quá</a:t>
            </a:r>
            <a:r>
              <a:rPr lang="en-US" dirty="0"/>
              <a:t> </a:t>
            </a:r>
            <a:r>
              <a:rPr lang="en-US" dirty="0" err="1"/>
              <a:t>trình</a:t>
            </a:r>
            <a:r>
              <a:rPr lang="en-US" dirty="0"/>
              <a:t> </a:t>
            </a:r>
            <a:r>
              <a:rPr lang="en-US" dirty="0" err="1"/>
              <a:t>thiết</a:t>
            </a:r>
            <a:r>
              <a:rPr lang="en-US" dirty="0"/>
              <a:t> </a:t>
            </a:r>
            <a:r>
              <a:rPr lang="en-US" dirty="0" err="1"/>
              <a:t>kế</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ứng</a:t>
            </a:r>
            <a:r>
              <a:rPr lang="en-US" dirty="0"/>
              <a:t> dụng, </a:t>
            </a:r>
            <a:r>
              <a:rPr lang="en-US" dirty="0" err="1"/>
              <a:t>phần</a:t>
            </a:r>
            <a:r>
              <a:rPr lang="en-US" dirty="0"/>
              <a:t> </a:t>
            </a:r>
            <a:r>
              <a:rPr lang="en-US" dirty="0" err="1"/>
              <a:t>tiếp</a:t>
            </a:r>
            <a:r>
              <a:rPr lang="en-US" dirty="0"/>
              <a:t> </a:t>
            </a:r>
            <a:r>
              <a:rPr lang="en-US" dirty="0" err="1"/>
              <a:t>theo</a:t>
            </a:r>
            <a:r>
              <a:rPr lang="en-US" dirty="0"/>
              <a:t> </a:t>
            </a:r>
            <a:r>
              <a:rPr lang="en-US" dirty="0" err="1"/>
              <a:t>em</a:t>
            </a:r>
            <a:r>
              <a:rPr lang="en-US" dirty="0"/>
              <a:t> </a:t>
            </a:r>
            <a:r>
              <a:rPr lang="en-US" dirty="0" err="1"/>
              <a:t>xin</a:t>
            </a:r>
            <a:r>
              <a:rPr lang="en-US" dirty="0"/>
              <a:t> demo </a:t>
            </a:r>
            <a:r>
              <a:rPr lang="en-US" dirty="0" err="1"/>
              <a:t>một</a:t>
            </a:r>
            <a:r>
              <a:rPr lang="en-US" dirty="0"/>
              <a:t> </a:t>
            </a:r>
            <a:r>
              <a:rPr lang="en-US" dirty="0" err="1"/>
              <a:t>số</a:t>
            </a:r>
            <a:r>
              <a:rPr lang="en-US" dirty="0"/>
              <a:t> </a:t>
            </a:r>
            <a:r>
              <a:rPr lang="en-US" dirty="0" err="1"/>
              <a:t>giao</a:t>
            </a:r>
            <a:r>
              <a:rPr lang="en-US" dirty="0"/>
              <a:t> </a:t>
            </a:r>
            <a:r>
              <a:rPr lang="en-US" dirty="0" err="1"/>
              <a:t>diện</a:t>
            </a:r>
            <a:r>
              <a:rPr lang="en-US" dirty="0"/>
              <a:t> </a:t>
            </a:r>
            <a:r>
              <a:rPr lang="en-US" dirty="0" err="1"/>
              <a:t>đã</a:t>
            </a:r>
            <a:r>
              <a:rPr lang="en-US" dirty="0"/>
              <a:t> </a:t>
            </a:r>
            <a:r>
              <a:rPr lang="en-US" dirty="0" err="1"/>
              <a:t>đạt</a:t>
            </a:r>
            <a:r>
              <a:rPr lang="en-US" dirty="0"/>
              <a:t> </a:t>
            </a:r>
            <a:r>
              <a:rPr lang="en-US" dirty="0" err="1"/>
              <a:t>được</a:t>
            </a:r>
            <a:r>
              <a:rPr lang="en-US" dirty="0"/>
              <a:t>.</a:t>
            </a:r>
          </a:p>
          <a:p>
            <a:endParaRPr lang="en-US" dirty="0"/>
          </a:p>
          <a:p>
            <a:r>
              <a:rPr lang="en-US" dirty="0"/>
              <a:t>Đây </a:t>
            </a:r>
            <a:r>
              <a:rPr lang="en-US" dirty="0" err="1"/>
              <a:t>là</a:t>
            </a:r>
            <a:r>
              <a:rPr lang="en-US" dirty="0"/>
              <a:t> </a:t>
            </a:r>
            <a:r>
              <a:rPr lang="en-US" dirty="0" err="1"/>
              <a:t>màn</a:t>
            </a:r>
            <a:r>
              <a:rPr lang="en-US" dirty="0"/>
              <a:t> </a:t>
            </a:r>
            <a:r>
              <a:rPr lang="en-US" dirty="0" err="1"/>
              <a:t>hình</a:t>
            </a:r>
            <a:r>
              <a:rPr lang="en-US" dirty="0"/>
              <a:t> Landing page </a:t>
            </a:r>
            <a:r>
              <a:rPr lang="en-US" dirty="0" err="1"/>
              <a:t>khi</a:t>
            </a:r>
            <a:r>
              <a:rPr lang="en-US" dirty="0"/>
              <a:t> </a:t>
            </a:r>
            <a:r>
              <a:rPr lang="en-US" dirty="0" err="1"/>
              <a:t>một</a:t>
            </a:r>
            <a:r>
              <a:rPr lang="en-US" dirty="0"/>
              <a:t> </a:t>
            </a:r>
            <a:r>
              <a:rPr lang="en-US" dirty="0" err="1"/>
              <a:t>người</a:t>
            </a:r>
            <a:r>
              <a:rPr lang="en-US" dirty="0"/>
              <a:t> </a:t>
            </a:r>
            <a:r>
              <a:rPr lang="en-US" dirty="0" err="1"/>
              <a:t>dùng</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đường</a:t>
            </a:r>
            <a:r>
              <a:rPr lang="en-US" dirty="0"/>
              <a:t> link </a:t>
            </a:r>
            <a:r>
              <a:rPr lang="en-US" dirty="0" err="1"/>
              <a:t>trang</a:t>
            </a:r>
            <a:r>
              <a:rPr lang="en-US" dirty="0"/>
              <a:t> web.</a:t>
            </a:r>
          </a:p>
          <a:p>
            <a:endParaRPr lang="en-US" dirty="0"/>
          </a:p>
          <a:p>
            <a:r>
              <a:rPr lang="en-US" dirty="0" err="1"/>
              <a:t>Màn</a:t>
            </a:r>
            <a:r>
              <a:rPr lang="en-US" dirty="0"/>
              <a:t> </a:t>
            </a:r>
            <a:r>
              <a:rPr lang="en-US" dirty="0" err="1"/>
              <a:t>hình</a:t>
            </a:r>
            <a:r>
              <a:rPr lang="en-US" dirty="0"/>
              <a:t> </a:t>
            </a:r>
            <a:r>
              <a:rPr lang="en-US" dirty="0" err="1"/>
              <a:t>giới</a:t>
            </a:r>
            <a:r>
              <a:rPr lang="en-US" dirty="0"/>
              <a:t> </a:t>
            </a:r>
            <a:r>
              <a:rPr lang="en-US" dirty="0" err="1"/>
              <a:t>thiệu</a:t>
            </a:r>
            <a:r>
              <a:rPr lang="en-US" dirty="0"/>
              <a:t> </a:t>
            </a:r>
            <a:r>
              <a:rPr lang="en-US" dirty="0" err="1"/>
              <a:t>ngắn</a:t>
            </a:r>
            <a:r>
              <a:rPr lang="en-US" dirty="0"/>
              <a:t> </a:t>
            </a:r>
            <a:r>
              <a:rPr lang="en-US" dirty="0" err="1"/>
              <a:t>gọn</a:t>
            </a:r>
            <a:r>
              <a:rPr lang="en-US" dirty="0"/>
              <a:t>, </a:t>
            </a:r>
            <a:r>
              <a:rPr lang="en-US" dirty="0" err="1"/>
              <a:t>xúc</a:t>
            </a:r>
            <a:r>
              <a:rPr lang="en-US" dirty="0"/>
              <a:t> </a:t>
            </a:r>
            <a:r>
              <a:rPr lang="en-US" dirty="0" err="1"/>
              <a:t>tích</a:t>
            </a:r>
            <a:r>
              <a:rPr lang="en-US" dirty="0"/>
              <a:t> </a:t>
            </a:r>
            <a:r>
              <a:rPr lang="en-US" dirty="0" err="1"/>
              <a:t>về</a:t>
            </a:r>
            <a:r>
              <a:rPr lang="en-US" dirty="0"/>
              <a:t> </a:t>
            </a:r>
            <a:r>
              <a:rPr lang="en-US" dirty="0" err="1"/>
              <a:t>thông</a:t>
            </a:r>
            <a:r>
              <a:rPr lang="en-US" dirty="0"/>
              <a:t> tin </a:t>
            </a:r>
            <a:r>
              <a:rPr lang="en-US" dirty="0" err="1"/>
              <a:t>trung</a:t>
            </a:r>
            <a:r>
              <a:rPr lang="en-US" dirty="0"/>
              <a:t> </a:t>
            </a:r>
            <a:r>
              <a:rPr lang="en-US" dirty="0" err="1"/>
              <a:t>tâm</a:t>
            </a:r>
            <a:r>
              <a:rPr lang="en-US" dirty="0"/>
              <a:t>, </a:t>
            </a:r>
            <a:r>
              <a:rPr lang="en-US" dirty="0" err="1"/>
              <a:t>các</a:t>
            </a:r>
            <a:r>
              <a:rPr lang="en-US" dirty="0"/>
              <a:t> </a:t>
            </a:r>
            <a:r>
              <a:rPr lang="en-US" dirty="0" err="1"/>
              <a:t>lí</a:t>
            </a:r>
            <a:r>
              <a:rPr lang="en-US" dirty="0"/>
              <a:t> do </a:t>
            </a:r>
            <a:r>
              <a:rPr lang="en-US" dirty="0" err="1"/>
              <a:t>nên</a:t>
            </a:r>
            <a:r>
              <a:rPr lang="en-US" dirty="0"/>
              <a:t> </a:t>
            </a:r>
            <a:r>
              <a:rPr lang="en-US" dirty="0" err="1"/>
              <a:t>lựa</a:t>
            </a:r>
            <a:r>
              <a:rPr lang="en-US" dirty="0"/>
              <a:t> </a:t>
            </a:r>
            <a:r>
              <a:rPr lang="en-US" dirty="0" err="1"/>
              <a:t>chọn</a:t>
            </a:r>
            <a:r>
              <a:rPr lang="en-US" dirty="0"/>
              <a:t> </a:t>
            </a:r>
            <a:r>
              <a:rPr lang="en-US" dirty="0" err="1"/>
              <a:t>học</a:t>
            </a:r>
            <a:r>
              <a:rPr lang="en-US" dirty="0"/>
              <a:t> </a:t>
            </a:r>
            <a:r>
              <a:rPr lang="en-US" dirty="0" err="1"/>
              <a:t>tại</a:t>
            </a:r>
            <a:r>
              <a:rPr lang="en-US" dirty="0"/>
              <a:t> </a:t>
            </a:r>
            <a:r>
              <a:rPr lang="en-US" dirty="0" err="1"/>
              <a:t>đây</a:t>
            </a:r>
            <a:r>
              <a:rPr lang="en-US" dirty="0"/>
              <a:t> </a:t>
            </a:r>
            <a:r>
              <a:rPr lang="en-US" dirty="0" err="1"/>
              <a:t>và</a:t>
            </a:r>
            <a:r>
              <a:rPr lang="en-US" dirty="0"/>
              <a:t> </a:t>
            </a:r>
            <a:r>
              <a:rPr lang="en-US" dirty="0" err="1"/>
              <a:t>giới</a:t>
            </a:r>
            <a:r>
              <a:rPr lang="en-US" dirty="0"/>
              <a:t> </a:t>
            </a:r>
            <a:r>
              <a:rPr lang="en-US" dirty="0" err="1"/>
              <a:t>thiệu</a:t>
            </a:r>
            <a:r>
              <a:rPr lang="en-US" dirty="0"/>
              <a:t> </a:t>
            </a:r>
            <a:r>
              <a:rPr lang="en-US" dirty="0" err="1"/>
              <a:t>các</a:t>
            </a:r>
            <a:r>
              <a:rPr lang="en-US" dirty="0"/>
              <a:t> </a:t>
            </a:r>
            <a:r>
              <a:rPr lang="en-US" dirty="0" err="1"/>
              <a:t>thầy</a:t>
            </a:r>
            <a:r>
              <a:rPr lang="en-US" dirty="0"/>
              <a:t> </a:t>
            </a:r>
            <a:r>
              <a:rPr lang="en-US" dirty="0" err="1"/>
              <a:t>cô</a:t>
            </a:r>
            <a:r>
              <a:rPr lang="en-US" dirty="0"/>
              <a:t> </a:t>
            </a:r>
            <a:r>
              <a:rPr lang="en-US" dirty="0" err="1"/>
              <a:t>tiêu</a:t>
            </a:r>
            <a:r>
              <a:rPr lang="en-US" dirty="0"/>
              <a:t> </a:t>
            </a:r>
            <a:r>
              <a:rPr lang="en-US" dirty="0" err="1"/>
              <a:t>biểu</a:t>
            </a:r>
            <a:r>
              <a:rPr lang="en-US" dirty="0"/>
              <a:t> </a:t>
            </a:r>
            <a:r>
              <a:rPr lang="en-US" dirty="0" err="1"/>
              <a:t>đang</a:t>
            </a:r>
            <a:r>
              <a:rPr lang="en-US" dirty="0"/>
              <a:t> </a:t>
            </a:r>
            <a:r>
              <a:rPr lang="en-US" dirty="0" err="1"/>
              <a:t>làm</a:t>
            </a:r>
            <a:r>
              <a:rPr lang="en-US" dirty="0"/>
              <a:t> </a:t>
            </a:r>
            <a:r>
              <a:rPr lang="en-US" dirty="0" err="1"/>
              <a:t>việc</a:t>
            </a:r>
            <a:r>
              <a:rPr lang="en-US" dirty="0"/>
              <a:t> </a:t>
            </a:r>
            <a:r>
              <a:rPr lang="en-US" dirty="0" err="1"/>
              <a:t>tại</a:t>
            </a:r>
            <a:r>
              <a:rPr lang="en-US" dirty="0"/>
              <a:t> </a:t>
            </a:r>
            <a:r>
              <a:rPr lang="en-US" dirty="0" err="1"/>
              <a:t>trung</a:t>
            </a:r>
            <a:r>
              <a:rPr lang="en-US" dirty="0"/>
              <a:t> </a:t>
            </a:r>
            <a:r>
              <a:rPr lang="en-US" dirty="0" err="1"/>
              <a:t>tâm</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0428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Màn</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giáo</a:t>
            </a:r>
            <a:r>
              <a:rPr lang="en-US" dirty="0"/>
              <a:t> viên </a:t>
            </a:r>
            <a:r>
              <a:rPr lang="en-US" dirty="0" err="1"/>
              <a:t>khi</a:t>
            </a:r>
            <a:r>
              <a:rPr lang="en-US" dirty="0"/>
              <a:t> </a:t>
            </a:r>
            <a:r>
              <a:rPr lang="en-US" dirty="0" err="1"/>
              <a:t>đăng</a:t>
            </a:r>
            <a:r>
              <a:rPr lang="en-US" dirty="0"/>
              <a:t> </a:t>
            </a:r>
            <a:r>
              <a:rPr lang="en-US" dirty="0" err="1"/>
              <a:t>nhập</a:t>
            </a:r>
            <a:r>
              <a:rPr lang="en-US" dirty="0"/>
              <a:t> </a:t>
            </a:r>
            <a:r>
              <a:rPr lang="en-US" dirty="0" err="1"/>
              <a:t>với</a:t>
            </a:r>
            <a:r>
              <a:rPr lang="en-US" dirty="0"/>
              <a:t> </a:t>
            </a:r>
            <a:r>
              <a:rPr lang="en-US" dirty="0" err="1"/>
              <a:t>vai</a:t>
            </a:r>
            <a:r>
              <a:rPr lang="en-US" dirty="0"/>
              <a:t> </a:t>
            </a:r>
            <a:r>
              <a:rPr lang="en-US" dirty="0" err="1"/>
              <a:t>trò</a:t>
            </a:r>
            <a:r>
              <a:rPr lang="en-US" dirty="0"/>
              <a:t>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 </a:t>
            </a:r>
            <a:r>
              <a:rPr lang="en-US" dirty="0" err="1"/>
              <a:t>giao</a:t>
            </a:r>
            <a:r>
              <a:rPr lang="en-US" dirty="0"/>
              <a:t> </a:t>
            </a:r>
            <a:r>
              <a:rPr lang="en-US" dirty="0" err="1"/>
              <a:t>diện</a:t>
            </a:r>
            <a:r>
              <a:rPr lang="en-US" dirty="0"/>
              <a:t> bao </a:t>
            </a:r>
            <a:r>
              <a:rPr lang="en-US" dirty="0" err="1"/>
              <a:t>gồm</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giáo</a:t>
            </a:r>
            <a:r>
              <a:rPr lang="en-US" dirty="0"/>
              <a:t> viên </a:t>
            </a:r>
            <a:r>
              <a:rPr lang="en-US" dirty="0" err="1"/>
              <a:t>tại</a:t>
            </a:r>
            <a:r>
              <a:rPr lang="en-US" dirty="0"/>
              <a:t> </a:t>
            </a:r>
            <a:r>
              <a:rPr lang="en-US" dirty="0" err="1"/>
              <a:t>trung</a:t>
            </a:r>
            <a:r>
              <a:rPr lang="en-US" dirty="0"/>
              <a:t> </a:t>
            </a:r>
            <a:r>
              <a:rPr lang="en-US" dirty="0" err="1"/>
              <a:t>tâm</a:t>
            </a:r>
            <a:r>
              <a:rPr lang="en-US" dirty="0"/>
              <a:t>, </a:t>
            </a:r>
          </a:p>
          <a:p>
            <a:endParaRPr lang="en-US" dirty="0"/>
          </a:p>
          <a:p>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giới</a:t>
            </a:r>
            <a:r>
              <a:rPr lang="en-US" dirty="0"/>
              <a:t> </a:t>
            </a:r>
            <a:r>
              <a:rPr lang="en-US" dirty="0" err="1"/>
              <a:t>hạn</a:t>
            </a:r>
            <a:r>
              <a:rPr lang="en-US" dirty="0"/>
              <a:t> </a:t>
            </a:r>
            <a:r>
              <a:rPr lang="en-US" dirty="0" err="1"/>
              <a:t>số</a:t>
            </a:r>
            <a:r>
              <a:rPr lang="en-US" dirty="0"/>
              <a:t> </a:t>
            </a:r>
            <a:r>
              <a:rPr lang="en-US" dirty="0" err="1"/>
              <a:t>bản</a:t>
            </a:r>
            <a:r>
              <a:rPr lang="en-US" dirty="0"/>
              <a:t> </a:t>
            </a:r>
            <a:r>
              <a:rPr lang="en-US" dirty="0" err="1"/>
              <a:t>ghi</a:t>
            </a:r>
            <a:r>
              <a:rPr lang="en-US" dirty="0"/>
              <a:t> </a:t>
            </a:r>
            <a:r>
              <a:rPr lang="en-US" dirty="0" err="1"/>
              <a:t>hiển</a:t>
            </a:r>
            <a:r>
              <a:rPr lang="en-US" dirty="0"/>
              <a:t> </a:t>
            </a:r>
            <a:r>
              <a:rPr lang="en-US" dirty="0" err="1"/>
              <a:t>thị</a:t>
            </a:r>
            <a:r>
              <a:rPr lang="en-US" dirty="0"/>
              <a:t> </a:t>
            </a:r>
            <a:r>
              <a:rPr lang="en-US" dirty="0" err="1"/>
              <a:t>với</a:t>
            </a:r>
            <a:r>
              <a:rPr lang="en-US" dirty="0"/>
              <a:t> </a:t>
            </a:r>
            <a:r>
              <a:rPr lang="en-US" dirty="0" err="1"/>
              <a:t>tuỳ</a:t>
            </a:r>
            <a:r>
              <a:rPr lang="en-US" dirty="0"/>
              <a:t> </a:t>
            </a:r>
            <a:r>
              <a:rPr lang="en-US" dirty="0" err="1"/>
              <a:t>chọn</a:t>
            </a:r>
            <a:r>
              <a:rPr lang="en-US" dirty="0"/>
              <a:t> </a:t>
            </a:r>
            <a:r>
              <a:rPr lang="en-US" dirty="0" err="1"/>
              <a:t>của</a:t>
            </a:r>
            <a:r>
              <a:rPr lang="en-US" dirty="0"/>
              <a:t> </a:t>
            </a:r>
            <a:r>
              <a:rPr lang="en-US" dirty="0" err="1"/>
              <a:t>bảng</a:t>
            </a:r>
            <a:r>
              <a:rPr lang="en-US" dirty="0"/>
              <a:t> </a:t>
            </a:r>
            <a:r>
              <a:rPr lang="en-US" dirty="0" err="1"/>
              <a:t>là</a:t>
            </a:r>
            <a:r>
              <a:rPr lang="en-US" dirty="0"/>
              <a:t> 5-10-25-100, </a:t>
            </a:r>
            <a:r>
              <a:rPr lang="en-US" dirty="0" err="1"/>
              <a:t>hoặc</a:t>
            </a:r>
            <a:r>
              <a:rPr lang="en-US" dirty="0"/>
              <a:t> </a:t>
            </a:r>
            <a:r>
              <a:rPr lang="en-US" dirty="0" err="1"/>
              <a:t>sắp</a:t>
            </a:r>
            <a:r>
              <a:rPr lang="en-US" dirty="0"/>
              <a:t> </a:t>
            </a:r>
            <a:r>
              <a:rPr lang="en-US" dirty="0" err="1"/>
              <a:t>xếp</a:t>
            </a:r>
            <a:r>
              <a:rPr lang="en-US" dirty="0"/>
              <a:t> </a:t>
            </a:r>
            <a:r>
              <a:rPr lang="en-US" dirty="0" err="1"/>
              <a:t>danh</a:t>
            </a:r>
            <a:r>
              <a:rPr lang="en-US" dirty="0"/>
              <a:t> </a:t>
            </a:r>
            <a:r>
              <a:rPr lang="en-US" dirty="0" err="1"/>
              <a:t>sách</a:t>
            </a:r>
            <a:r>
              <a:rPr lang="en-US" dirty="0"/>
              <a:t> </a:t>
            </a:r>
            <a:r>
              <a:rPr lang="en-US" dirty="0" err="1"/>
              <a:t>theo</a:t>
            </a:r>
            <a:r>
              <a:rPr lang="en-US" dirty="0"/>
              <a:t> </a:t>
            </a:r>
            <a:r>
              <a:rPr lang="en-US" dirty="0" err="1"/>
              <a:t>thứ</a:t>
            </a:r>
            <a:r>
              <a:rPr lang="en-US" dirty="0"/>
              <a:t> </a:t>
            </a:r>
            <a:r>
              <a:rPr lang="en-US" dirty="0" err="1"/>
              <a:t>tự</a:t>
            </a:r>
            <a:r>
              <a:rPr lang="en-US" dirty="0"/>
              <a:t> </a:t>
            </a:r>
            <a:r>
              <a:rPr lang="en-US" dirty="0" err="1"/>
              <a:t>tănng</a:t>
            </a:r>
            <a:r>
              <a:rPr lang="en-US" dirty="0"/>
              <a:t> </a:t>
            </a:r>
            <a:r>
              <a:rPr lang="en-US" dirty="0" err="1"/>
              <a:t>dần</a:t>
            </a:r>
            <a:r>
              <a:rPr lang="en-US" dirty="0"/>
              <a:t> </a:t>
            </a:r>
            <a:r>
              <a:rPr lang="en-US" dirty="0" err="1"/>
              <a:t>hoặc</a:t>
            </a:r>
            <a:r>
              <a:rPr lang="en-US" dirty="0"/>
              <a:t> </a:t>
            </a:r>
            <a:r>
              <a:rPr lang="en-US" dirty="0" err="1"/>
              <a:t>giảm</a:t>
            </a:r>
            <a:r>
              <a:rPr lang="en-US" dirty="0"/>
              <a:t> </a:t>
            </a:r>
            <a:r>
              <a:rPr lang="en-US" dirty="0" err="1"/>
              <a:t>dần</a:t>
            </a:r>
            <a:r>
              <a:rPr lang="en-US" dirty="0"/>
              <a:t> </a:t>
            </a:r>
            <a:r>
              <a:rPr lang="en-US" dirty="0" err="1"/>
              <a:t>của</a:t>
            </a:r>
            <a:r>
              <a:rPr lang="en-US" dirty="0"/>
              <a:t> </a:t>
            </a:r>
            <a:r>
              <a:rPr lang="en-US" dirty="0" err="1"/>
              <a:t>từng</a:t>
            </a:r>
            <a:r>
              <a:rPr lang="en-US" dirty="0"/>
              <a:t> </a:t>
            </a:r>
            <a:r>
              <a:rPr lang="en-US" dirty="0" err="1"/>
              <a:t>cột</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912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Màn</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phòng</a:t>
            </a:r>
            <a:r>
              <a:rPr lang="en-US" dirty="0"/>
              <a:t> </a:t>
            </a:r>
            <a:r>
              <a:rPr lang="en-US" dirty="0" err="1"/>
              <a:t>học</a:t>
            </a:r>
            <a:r>
              <a:rPr lang="en-US" dirty="0"/>
              <a:t> </a:t>
            </a:r>
            <a:r>
              <a:rPr lang="en-US" dirty="0" err="1"/>
              <a:t>khi</a:t>
            </a:r>
            <a:r>
              <a:rPr lang="en-US" dirty="0"/>
              <a:t> </a:t>
            </a:r>
            <a:r>
              <a:rPr lang="en-US" dirty="0" err="1"/>
              <a:t>đăng</a:t>
            </a:r>
            <a:r>
              <a:rPr lang="en-US" dirty="0"/>
              <a:t> </a:t>
            </a:r>
            <a:r>
              <a:rPr lang="en-US" dirty="0" err="1"/>
              <a:t>nhập</a:t>
            </a:r>
            <a:r>
              <a:rPr lang="en-US" dirty="0"/>
              <a:t> </a:t>
            </a:r>
            <a:r>
              <a:rPr lang="en-US" dirty="0" err="1"/>
              <a:t>thành</a:t>
            </a:r>
            <a:r>
              <a:rPr lang="en-US" dirty="0"/>
              <a:t> </a:t>
            </a:r>
            <a:r>
              <a:rPr lang="en-US" dirty="0" err="1"/>
              <a:t>công</a:t>
            </a:r>
            <a:r>
              <a:rPr lang="en-US" dirty="0"/>
              <a:t> </a:t>
            </a:r>
            <a:r>
              <a:rPr lang="en-US" dirty="0" err="1"/>
              <a:t>với</a:t>
            </a:r>
            <a:r>
              <a:rPr lang="en-US" dirty="0"/>
              <a:t> </a:t>
            </a:r>
            <a:r>
              <a:rPr lang="en-US" dirty="0" err="1"/>
              <a:t>vai</a:t>
            </a:r>
            <a:r>
              <a:rPr lang="en-US" dirty="0"/>
              <a:t> </a:t>
            </a:r>
            <a:r>
              <a:rPr lang="en-US" dirty="0" err="1"/>
              <a:t>trò</a:t>
            </a:r>
            <a:r>
              <a:rPr lang="en-US" dirty="0"/>
              <a:t>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 </a:t>
            </a:r>
          </a:p>
          <a:p>
            <a:endParaRPr lang="en-US" dirty="0"/>
          </a:p>
          <a:p>
            <a:r>
              <a:rPr lang="en-US" dirty="0" err="1"/>
              <a:t>Tại</a:t>
            </a:r>
            <a:r>
              <a:rPr lang="en-US" dirty="0"/>
              <a:t> </a:t>
            </a:r>
            <a:r>
              <a:rPr lang="en-US" dirty="0" err="1"/>
              <a:t>giao</a:t>
            </a:r>
            <a:r>
              <a:rPr lang="en-US" dirty="0"/>
              <a:t> </a:t>
            </a:r>
            <a:r>
              <a:rPr lang="en-US" dirty="0" err="1"/>
              <a:t>diện</a:t>
            </a:r>
            <a:r>
              <a:rPr lang="en-US" dirty="0"/>
              <a:t> </a:t>
            </a:r>
            <a:r>
              <a:rPr lang="en-US" dirty="0" err="1"/>
              <a:t>này</a:t>
            </a:r>
            <a:r>
              <a:rPr lang="en-US" dirty="0"/>
              <a:t>, </a:t>
            </a:r>
            <a:r>
              <a:rPr lang="en-US" dirty="0" err="1"/>
              <a:t>quản</a:t>
            </a:r>
            <a:r>
              <a:rPr lang="en-US" dirty="0"/>
              <a:t> </a:t>
            </a:r>
            <a:r>
              <a:rPr lang="en-US" dirty="0" err="1"/>
              <a:t>lý</a:t>
            </a:r>
            <a:r>
              <a:rPr lang="en-US" dirty="0"/>
              <a:t> </a:t>
            </a:r>
            <a:r>
              <a:rPr lang="en-US" dirty="0" err="1"/>
              <a:t>có</a:t>
            </a:r>
            <a:r>
              <a:rPr lang="en-US" dirty="0"/>
              <a:t> </a:t>
            </a:r>
            <a:r>
              <a:rPr lang="en-US" dirty="0" err="1"/>
              <a:t>thể</a:t>
            </a:r>
            <a:r>
              <a:rPr lang="en-US" dirty="0"/>
              <a:t> </a:t>
            </a:r>
            <a:r>
              <a:rPr lang="en-US" dirty="0" err="1"/>
              <a:t>nắm</a:t>
            </a:r>
            <a:r>
              <a:rPr lang="en-US" dirty="0"/>
              <a:t> </a:t>
            </a:r>
            <a:r>
              <a:rPr lang="en-US" dirty="0" err="1"/>
              <a:t>được</a:t>
            </a:r>
            <a:r>
              <a:rPr lang="en-US" dirty="0"/>
              <a:t> </a:t>
            </a:r>
            <a:r>
              <a:rPr lang="en-US" dirty="0" err="1"/>
              <a:t>thông</a:t>
            </a:r>
            <a:r>
              <a:rPr lang="en-US" dirty="0"/>
              <a:t> tin </a:t>
            </a:r>
            <a:r>
              <a:rPr lang="en-US" dirty="0" err="1"/>
              <a:t>các</a:t>
            </a:r>
            <a:r>
              <a:rPr lang="en-US" dirty="0"/>
              <a:t> </a:t>
            </a:r>
            <a:r>
              <a:rPr lang="en-US" dirty="0" err="1"/>
              <a:t>phòng</a:t>
            </a:r>
            <a:r>
              <a:rPr lang="en-US" dirty="0"/>
              <a:t> </a:t>
            </a:r>
            <a:r>
              <a:rPr lang="en-US" dirty="0" err="1"/>
              <a:t>học</a:t>
            </a:r>
            <a:r>
              <a:rPr lang="en-US" dirty="0"/>
              <a:t> </a:t>
            </a:r>
            <a:r>
              <a:rPr lang="en-US" dirty="0" err="1"/>
              <a:t>hiện</a:t>
            </a:r>
            <a:r>
              <a:rPr lang="en-US" dirty="0"/>
              <a:t> </a:t>
            </a:r>
            <a:r>
              <a:rPr lang="en-US" dirty="0" err="1"/>
              <a:t>tại</a:t>
            </a:r>
            <a:r>
              <a:rPr lang="en-US" dirty="0"/>
              <a:t>. </a:t>
            </a:r>
            <a:r>
              <a:rPr lang="en-US" dirty="0" err="1"/>
              <a:t>Cột</a:t>
            </a:r>
            <a:r>
              <a:rPr lang="en-US" dirty="0"/>
              <a:t> </a:t>
            </a:r>
            <a:r>
              <a:rPr lang="en-US" dirty="0" err="1"/>
              <a:t>tình</a:t>
            </a:r>
            <a:r>
              <a:rPr lang="en-US" dirty="0"/>
              <a:t> </a:t>
            </a:r>
            <a:r>
              <a:rPr lang="en-US" dirty="0" err="1"/>
              <a:t>trạng</a:t>
            </a:r>
            <a:r>
              <a:rPr lang="en-US" dirty="0"/>
              <a:t> </a:t>
            </a:r>
            <a:r>
              <a:rPr lang="en-US" dirty="0" err="1"/>
              <a:t>thể</a:t>
            </a:r>
            <a:r>
              <a:rPr lang="en-US" dirty="0"/>
              <a:t> </a:t>
            </a:r>
            <a:r>
              <a:rPr lang="en-US" dirty="0" err="1"/>
              <a:t>hiện</a:t>
            </a:r>
            <a:r>
              <a:rPr lang="en-US" dirty="0"/>
              <a:t> </a:t>
            </a:r>
            <a:r>
              <a:rPr lang="en-US" dirty="0" err="1"/>
              <a:t>trạng</a:t>
            </a:r>
            <a:r>
              <a:rPr lang="en-US" dirty="0"/>
              <a:t> </a:t>
            </a:r>
            <a:r>
              <a:rPr lang="en-US" dirty="0" err="1"/>
              <a:t>thái</a:t>
            </a:r>
            <a:r>
              <a:rPr lang="en-US" dirty="0"/>
              <a:t> </a:t>
            </a:r>
            <a:r>
              <a:rPr lang="en-US" dirty="0" err="1"/>
              <a:t>trốnng</a:t>
            </a:r>
            <a:r>
              <a:rPr lang="en-US" dirty="0"/>
              <a:t> </a:t>
            </a:r>
            <a:r>
              <a:rPr lang="en-US" dirty="0" err="1"/>
              <a:t>hoặc</a:t>
            </a:r>
            <a:r>
              <a:rPr lang="en-US" dirty="0"/>
              <a:t> </a:t>
            </a:r>
            <a:r>
              <a:rPr lang="en-US" dirty="0" err="1"/>
              <a:t>đang</a:t>
            </a:r>
            <a:r>
              <a:rPr lang="en-US" dirty="0"/>
              <a:t> </a:t>
            </a:r>
            <a:r>
              <a:rPr lang="en-US" dirty="0" err="1"/>
              <a:t>được</a:t>
            </a:r>
            <a:r>
              <a:rPr lang="en-US" dirty="0"/>
              <a:t> sử dụng cho </a:t>
            </a:r>
            <a:r>
              <a:rPr lang="en-US" dirty="0" err="1"/>
              <a:t>các</a:t>
            </a:r>
            <a:r>
              <a:rPr lang="en-US" dirty="0"/>
              <a:t> </a:t>
            </a:r>
            <a:r>
              <a:rPr lang="en-US" dirty="0" err="1"/>
              <a:t>tiết</a:t>
            </a:r>
            <a:r>
              <a:rPr lang="en-US" dirty="0"/>
              <a:t> </a:t>
            </a:r>
            <a:r>
              <a:rPr lang="en-US" dirty="0" err="1"/>
              <a:t>học</a:t>
            </a:r>
            <a:r>
              <a:rPr lang="en-US" dirty="0"/>
              <a:t> </a:t>
            </a:r>
            <a:r>
              <a:rPr lang="en-US" dirty="0" err="1"/>
              <a:t>ở</a:t>
            </a:r>
            <a:r>
              <a:rPr lang="en-US" dirty="0"/>
              <a:t> </a:t>
            </a:r>
            <a:r>
              <a:rPr lang="en-US" dirty="0" err="1"/>
              <a:t>thời</a:t>
            </a:r>
            <a:r>
              <a:rPr lang="en-US" dirty="0"/>
              <a:t> </a:t>
            </a:r>
            <a:r>
              <a:rPr lang="en-US" dirty="0" err="1"/>
              <a:t>điểm</a:t>
            </a:r>
            <a:r>
              <a:rPr lang="en-US" dirty="0"/>
              <a:t> </a:t>
            </a:r>
            <a:r>
              <a:rPr lang="en-US" dirty="0" err="1"/>
              <a:t>truy</a:t>
            </a:r>
            <a:r>
              <a:rPr lang="en-US" dirty="0"/>
              <a:t> </a:t>
            </a:r>
            <a:r>
              <a:rPr lang="en-US" dirty="0" err="1"/>
              <a:t>cập</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686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đây</a:t>
            </a:r>
            <a:r>
              <a:rPr lang="en-US" dirty="0"/>
              <a:t> </a:t>
            </a:r>
            <a:r>
              <a:rPr lang="en-US" dirty="0" err="1"/>
              <a:t>là</a:t>
            </a:r>
            <a:r>
              <a:rPr lang="en-US" dirty="0"/>
              <a:t> </a:t>
            </a:r>
            <a:r>
              <a:rPr lang="en-US" dirty="0" err="1"/>
              <a:t>màn</a:t>
            </a:r>
            <a:r>
              <a:rPr lang="en-US" dirty="0"/>
              <a:t> </a:t>
            </a:r>
            <a:r>
              <a:rPr lang="en-US" dirty="0" err="1"/>
              <a:t>hình</a:t>
            </a:r>
            <a:r>
              <a:rPr lang="en-US" dirty="0"/>
              <a:t> </a:t>
            </a:r>
            <a:r>
              <a:rPr lang="en-US" dirty="0" err="1"/>
              <a:t>Quản</a:t>
            </a:r>
            <a:r>
              <a:rPr lang="en-US" dirty="0"/>
              <a:t> </a:t>
            </a:r>
            <a:r>
              <a:rPr lang="en-US" dirty="0" err="1"/>
              <a:t>lý</a:t>
            </a:r>
            <a:r>
              <a:rPr lang="en-US" dirty="0"/>
              <a:t> </a:t>
            </a:r>
            <a:r>
              <a:rPr lang="en-US" dirty="0" err="1"/>
              <a:t>lớp</a:t>
            </a:r>
            <a:r>
              <a:rPr lang="en-US" dirty="0"/>
              <a:t> </a:t>
            </a:r>
            <a:r>
              <a:rPr lang="en-US" dirty="0" err="1"/>
              <a:t>học</a:t>
            </a:r>
            <a:r>
              <a:rPr lang="en-US" dirty="0"/>
              <a:t> </a:t>
            </a:r>
            <a:r>
              <a:rPr lang="en-US" dirty="0" err="1"/>
              <a:t>của</a:t>
            </a:r>
            <a:r>
              <a:rPr lang="en-US" dirty="0"/>
              <a:t>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a:t>
            </a:r>
          </a:p>
          <a:p>
            <a:endParaRPr lang="en-US" dirty="0"/>
          </a:p>
          <a:p>
            <a:r>
              <a:rPr lang="en-US" dirty="0"/>
              <a:t>- </a:t>
            </a:r>
            <a:r>
              <a:rPr lang="en-US" dirty="0" err="1"/>
              <a:t>Màn</a:t>
            </a:r>
            <a:r>
              <a:rPr lang="en-US" dirty="0"/>
              <a:t> </a:t>
            </a:r>
            <a:r>
              <a:rPr lang="en-US" dirty="0" err="1"/>
              <a:t>hình</a:t>
            </a:r>
            <a:r>
              <a:rPr lang="en-US" dirty="0"/>
              <a:t> </a:t>
            </a:r>
            <a:r>
              <a:rPr lang="en-US" dirty="0" err="1"/>
              <a:t>sẽ</a:t>
            </a:r>
            <a:r>
              <a:rPr lang="en-US" dirty="0"/>
              <a:t> </a:t>
            </a:r>
            <a:r>
              <a:rPr lang="en-US" dirty="0" err="1"/>
              <a:t>hiển</a:t>
            </a:r>
            <a:r>
              <a:rPr lang="en-US" dirty="0"/>
              <a:t> </a:t>
            </a:r>
            <a:r>
              <a:rPr lang="en-US" dirty="0" err="1"/>
              <a:t>thị</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lịch</a:t>
            </a:r>
            <a:r>
              <a:rPr lang="en-US" dirty="0"/>
              <a:t> </a:t>
            </a:r>
            <a:r>
              <a:rPr lang="en-US" dirty="0" err="1"/>
              <a:t>học</a:t>
            </a:r>
            <a:r>
              <a:rPr lang="en-US" dirty="0"/>
              <a:t> </a:t>
            </a:r>
            <a:r>
              <a:rPr lang="en-US" dirty="0" err="1"/>
              <a:t>của</a:t>
            </a:r>
            <a:r>
              <a:rPr lang="en-US" dirty="0"/>
              <a:t> </a:t>
            </a:r>
            <a:r>
              <a:rPr lang="en-US" dirty="0" err="1"/>
              <a:t>trung</a:t>
            </a:r>
            <a:r>
              <a:rPr lang="en-US" dirty="0"/>
              <a:t> </a:t>
            </a:r>
            <a:r>
              <a:rPr lang="en-US" dirty="0" err="1"/>
              <a:t>tâm</a:t>
            </a:r>
            <a:r>
              <a:rPr lang="en-US" dirty="0"/>
              <a:t>. </a:t>
            </a:r>
            <a:r>
              <a:rPr lang="en-US" dirty="0" err="1"/>
              <a:t>Phía</a:t>
            </a:r>
            <a:r>
              <a:rPr lang="en-US" dirty="0"/>
              <a:t> </a:t>
            </a:r>
            <a:r>
              <a:rPr lang="en-US" dirty="0" err="1"/>
              <a:t>bên</a:t>
            </a:r>
            <a:r>
              <a:rPr lang="en-US" dirty="0"/>
              <a:t> </a:t>
            </a:r>
            <a:r>
              <a:rPr lang="en-US" dirty="0" err="1"/>
              <a:t>phải</a:t>
            </a:r>
            <a:r>
              <a:rPr lang="en-US" dirty="0"/>
              <a:t> </a:t>
            </a:r>
            <a:r>
              <a:rPr lang="en-US" dirty="0" err="1"/>
              <a:t>màn</a:t>
            </a:r>
            <a:r>
              <a:rPr lang="en-US" dirty="0"/>
              <a:t> </a:t>
            </a:r>
            <a:r>
              <a:rPr lang="en-US" dirty="0" err="1"/>
              <a:t>hình</a:t>
            </a:r>
            <a:r>
              <a:rPr lang="en-US" dirty="0"/>
              <a:t> </a:t>
            </a:r>
            <a:r>
              <a:rPr lang="en-US" dirty="0" err="1"/>
              <a:t>là</a:t>
            </a:r>
            <a:r>
              <a:rPr lang="en-US" dirty="0"/>
              <a:t> </a:t>
            </a:r>
            <a:r>
              <a:rPr lang="en-US" dirty="0" err="1"/>
              <a:t>lịch</a:t>
            </a:r>
            <a:r>
              <a:rPr lang="en-US" dirty="0"/>
              <a:t> </a:t>
            </a:r>
            <a:r>
              <a:rPr lang="en-US" dirty="0" err="1"/>
              <a:t>biểu</a:t>
            </a:r>
            <a:r>
              <a:rPr lang="en-US" dirty="0"/>
              <a:t> </a:t>
            </a:r>
            <a:r>
              <a:rPr lang="en-US" dirty="0" err="1"/>
              <a:t>đánh</a:t>
            </a:r>
            <a:r>
              <a:rPr lang="en-US" dirty="0"/>
              <a:t> </a:t>
            </a:r>
            <a:r>
              <a:rPr lang="en-US" dirty="0" err="1"/>
              <a:t>dấu</a:t>
            </a:r>
            <a:r>
              <a:rPr lang="en-US" dirty="0"/>
              <a:t> </a:t>
            </a:r>
            <a:r>
              <a:rPr lang="en-US" dirty="0" err="1"/>
              <a:t>các</a:t>
            </a:r>
            <a:r>
              <a:rPr lang="en-US" dirty="0"/>
              <a:t> </a:t>
            </a:r>
            <a:r>
              <a:rPr lang="en-US" dirty="0" err="1"/>
              <a:t>ngày</a:t>
            </a:r>
            <a:r>
              <a:rPr lang="en-US" dirty="0"/>
              <a:t> </a:t>
            </a:r>
            <a:r>
              <a:rPr lang="en-US" dirty="0" err="1"/>
              <a:t>đã</a:t>
            </a:r>
            <a:r>
              <a:rPr lang="en-US" dirty="0"/>
              <a:t> </a:t>
            </a:r>
            <a:r>
              <a:rPr lang="en-US" dirty="0" err="1"/>
              <a:t>có</a:t>
            </a:r>
            <a:r>
              <a:rPr lang="en-US" dirty="0"/>
              <a:t> ca </a:t>
            </a:r>
            <a:r>
              <a:rPr lang="en-US" dirty="0" err="1"/>
              <a:t>dạy</a:t>
            </a:r>
            <a:r>
              <a:rPr lang="en-US" dirty="0"/>
              <a:t>. </a:t>
            </a:r>
          </a:p>
          <a:p>
            <a:endParaRPr lang="en-US" dirty="0"/>
          </a:p>
          <a:p>
            <a:r>
              <a:rPr lang="en-US" dirty="0"/>
              <a:t>Ta </a:t>
            </a:r>
            <a:r>
              <a:rPr lang="en-US" dirty="0" err="1"/>
              <a:t>có</a:t>
            </a:r>
            <a:r>
              <a:rPr lang="en-US" dirty="0"/>
              <a:t> </a:t>
            </a:r>
            <a:r>
              <a:rPr lang="en-US" dirty="0" err="1"/>
              <a:t>thể</a:t>
            </a:r>
            <a:r>
              <a:rPr lang="en-US" dirty="0"/>
              <a:t> </a:t>
            </a:r>
            <a:r>
              <a:rPr lang="en-US" dirty="0" err="1"/>
              <a:t>chọn</a:t>
            </a:r>
            <a:r>
              <a:rPr lang="en-US" dirty="0"/>
              <a:t> </a:t>
            </a:r>
            <a:r>
              <a:rPr lang="en-US" dirty="0" err="1"/>
              <a:t>ngày</a:t>
            </a:r>
            <a:r>
              <a:rPr lang="en-US" dirty="0"/>
              <a:t> </a:t>
            </a:r>
            <a:r>
              <a:rPr lang="en-US" dirty="0" err="1"/>
              <a:t>để</a:t>
            </a:r>
            <a:r>
              <a:rPr lang="en-US" dirty="0"/>
              <a:t> </a:t>
            </a:r>
            <a:r>
              <a:rPr lang="en-US" dirty="0" err="1"/>
              <a:t>hiển</a:t>
            </a:r>
            <a:r>
              <a:rPr lang="en-US" dirty="0"/>
              <a:t> </a:t>
            </a:r>
            <a:r>
              <a:rPr lang="en-US" dirty="0" err="1"/>
              <a:t>thị</a:t>
            </a:r>
            <a:r>
              <a:rPr lang="en-US" dirty="0"/>
              <a:t> </a:t>
            </a:r>
            <a:r>
              <a:rPr lang="en-US" dirty="0" err="1"/>
              <a:t>các</a:t>
            </a:r>
            <a:r>
              <a:rPr lang="en-US" dirty="0"/>
              <a:t> ca </a:t>
            </a:r>
            <a:r>
              <a:rPr lang="en-US" dirty="0" err="1"/>
              <a:t>dạy</a:t>
            </a:r>
            <a:r>
              <a:rPr lang="en-US" dirty="0"/>
              <a:t> </a:t>
            </a:r>
            <a:r>
              <a:rPr lang="en-US" dirty="0" err="1"/>
              <a:t>trong</a:t>
            </a:r>
            <a:r>
              <a:rPr lang="en-US" dirty="0"/>
              <a:t> </a:t>
            </a:r>
            <a:r>
              <a:rPr lang="en-US" dirty="0" err="1"/>
              <a:t>ngày</a:t>
            </a:r>
            <a:r>
              <a:rPr lang="en-US" dirty="0"/>
              <a:t> </a:t>
            </a:r>
            <a:r>
              <a:rPr lang="en-US" dirty="0" err="1"/>
              <a:t>đó</a:t>
            </a:r>
            <a:r>
              <a:rPr lang="en-US" dirty="0"/>
              <a:t>.</a:t>
            </a:r>
          </a:p>
          <a:p>
            <a:endParaRPr lang="en-US" dirty="0"/>
          </a:p>
          <a:p>
            <a:r>
              <a:rPr lang="en-US" dirty="0" err="1"/>
              <a:t>Việc</a:t>
            </a:r>
            <a:r>
              <a:rPr lang="en-US" dirty="0"/>
              <a:t> </a:t>
            </a:r>
            <a:r>
              <a:rPr lang="en-US" dirty="0" err="1"/>
              <a:t>tạo</a:t>
            </a:r>
            <a:r>
              <a:rPr lang="en-US" dirty="0"/>
              <a:t> </a:t>
            </a:r>
            <a:r>
              <a:rPr lang="en-US" dirty="0" err="1"/>
              <a:t>mới</a:t>
            </a:r>
            <a:r>
              <a:rPr lang="en-US" dirty="0"/>
              <a:t> </a:t>
            </a:r>
            <a:r>
              <a:rPr lang="en-US" dirty="0" err="1"/>
              <a:t>lịch</a:t>
            </a:r>
            <a:r>
              <a:rPr lang="en-US" dirty="0"/>
              <a:t> </a:t>
            </a:r>
            <a:r>
              <a:rPr lang="en-US" dirty="0" err="1"/>
              <a:t>học</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thủ</a:t>
            </a:r>
            <a:r>
              <a:rPr lang="en-US" dirty="0"/>
              <a:t> </a:t>
            </a:r>
            <a:r>
              <a:rPr lang="en-US" dirty="0" err="1"/>
              <a:t>công</a:t>
            </a:r>
            <a:r>
              <a:rPr lang="en-US" dirty="0"/>
              <a:t>, </a:t>
            </a:r>
            <a:r>
              <a:rPr lang="en-US" dirty="0" err="1"/>
              <a:t>và</a:t>
            </a:r>
            <a:r>
              <a:rPr lang="en-US" dirty="0"/>
              <a:t> </a:t>
            </a:r>
            <a:r>
              <a:rPr lang="en-US" dirty="0" err="1"/>
              <a:t>có</a:t>
            </a:r>
            <a:r>
              <a:rPr lang="en-US" dirty="0"/>
              <a:t> </a:t>
            </a:r>
            <a:r>
              <a:rPr lang="en-US" dirty="0" err="1"/>
              <a:t>kiểm</a:t>
            </a:r>
            <a:r>
              <a:rPr lang="en-US" dirty="0"/>
              <a:t> </a:t>
            </a:r>
            <a:r>
              <a:rPr lang="en-US" dirty="0" err="1"/>
              <a:t>tra</a:t>
            </a:r>
            <a:r>
              <a:rPr lang="en-US" dirty="0"/>
              <a:t> </a:t>
            </a:r>
            <a:r>
              <a:rPr lang="en-US" dirty="0" err="1"/>
              <a:t>trùng</a:t>
            </a:r>
            <a:r>
              <a:rPr lang="en-US" dirty="0"/>
              <a:t> </a:t>
            </a:r>
            <a:r>
              <a:rPr lang="en-US" dirty="0" err="1"/>
              <a:t>lặp</a:t>
            </a:r>
            <a:r>
              <a:rPr lang="en-US" dirty="0"/>
              <a:t> </a:t>
            </a:r>
            <a:r>
              <a:rPr lang="en-US" dirty="0" err="1"/>
              <a:t>với</a:t>
            </a:r>
            <a:r>
              <a:rPr lang="en-US" dirty="0"/>
              <a:t> </a:t>
            </a:r>
            <a:r>
              <a:rPr lang="en-US" dirty="0" err="1"/>
              <a:t>thông</a:t>
            </a:r>
            <a:r>
              <a:rPr lang="en-US" dirty="0"/>
              <a:t> tin </a:t>
            </a:r>
            <a:r>
              <a:rPr lang="en-US" dirty="0" err="1"/>
              <a:t>thời</a:t>
            </a:r>
            <a:r>
              <a:rPr lang="en-US" dirty="0"/>
              <a:t> </a:t>
            </a:r>
            <a:r>
              <a:rPr lang="en-US" dirty="0" err="1"/>
              <a:t>gian</a:t>
            </a:r>
            <a:r>
              <a:rPr lang="en-US" dirty="0"/>
              <a:t>, </a:t>
            </a:r>
            <a:r>
              <a:rPr lang="en-US" dirty="0" err="1"/>
              <a:t>lớp</a:t>
            </a:r>
            <a:r>
              <a:rPr lang="en-US" dirty="0"/>
              <a:t> </a:t>
            </a:r>
            <a:r>
              <a:rPr lang="en-US" dirty="0" err="1"/>
              <a:t>học</a:t>
            </a:r>
            <a:r>
              <a:rPr lang="en-US" dirty="0"/>
              <a:t>, </a:t>
            </a:r>
            <a:r>
              <a:rPr lang="en-US" dirty="0" err="1"/>
              <a:t>nhân</a:t>
            </a:r>
            <a:r>
              <a:rPr lang="en-US" dirty="0"/>
              <a:t> </a:t>
            </a:r>
            <a:r>
              <a:rPr lang="en-US" dirty="0" err="1"/>
              <a:t>sự</a:t>
            </a:r>
            <a:r>
              <a:rPr lang="en-US" dirty="0"/>
              <a:t>, </a:t>
            </a:r>
            <a:r>
              <a:rPr lang="en-US" dirty="0" err="1"/>
              <a:t>địa</a:t>
            </a:r>
            <a:r>
              <a:rPr lang="en-US" dirty="0"/>
              <a:t> </a:t>
            </a:r>
            <a:r>
              <a:rPr lang="en-US" dirty="0" err="1"/>
              <a:t>điểm</a:t>
            </a:r>
            <a:r>
              <a:rPr lang="en-US" dirty="0"/>
              <a:t> </a:t>
            </a:r>
            <a:r>
              <a:rPr lang="en-US" dirty="0" err="1"/>
              <a:t>khi</a:t>
            </a:r>
            <a:r>
              <a:rPr lang="en-US" dirty="0"/>
              <a:t> </a:t>
            </a:r>
            <a:r>
              <a:rPr lang="en-US" dirty="0" err="1"/>
              <a:t>gửi</a:t>
            </a:r>
            <a:r>
              <a:rPr lang="en-US" dirty="0"/>
              <a:t> </a:t>
            </a:r>
            <a:r>
              <a:rPr lang="en-US" dirty="0" err="1"/>
              <a:t>lên</a:t>
            </a:r>
            <a:r>
              <a:rPr lang="en-US" dirty="0"/>
              <a:t> </a:t>
            </a:r>
            <a:r>
              <a:rPr lang="en-US" dirty="0" err="1"/>
              <a:t>hệ</a:t>
            </a:r>
            <a:r>
              <a:rPr lang="en-US" dirty="0"/>
              <a:t> </a:t>
            </a:r>
            <a:r>
              <a:rPr lang="en-US" dirty="0" err="1"/>
              <a:t>thống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25831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khi</a:t>
            </a:r>
            <a:r>
              <a:rPr lang="en-US" dirty="0"/>
              <a:t> </a:t>
            </a:r>
            <a:r>
              <a:rPr lang="en-US" dirty="0" err="1"/>
              <a:t>tạo</a:t>
            </a:r>
            <a:r>
              <a:rPr lang="en-US" dirty="0"/>
              <a:t> </a:t>
            </a:r>
            <a:r>
              <a:rPr lang="en-US" dirty="0" err="1"/>
              <a:t>lịch</a:t>
            </a:r>
            <a:r>
              <a:rPr lang="en-US" dirty="0"/>
              <a:t> </a:t>
            </a:r>
            <a:r>
              <a:rPr lang="en-US" dirty="0" err="1"/>
              <a:t>học</a:t>
            </a:r>
            <a:r>
              <a:rPr lang="en-US" dirty="0"/>
              <a:t>, </a:t>
            </a:r>
            <a:r>
              <a:rPr lang="en-US" dirty="0" err="1"/>
              <a:t>giáo</a:t>
            </a:r>
            <a:r>
              <a:rPr lang="en-US" dirty="0"/>
              <a:t> viên </a:t>
            </a:r>
            <a:r>
              <a:rPr lang="en-US" dirty="0" err="1"/>
              <a:t>có</a:t>
            </a:r>
            <a:r>
              <a:rPr lang="en-US" dirty="0"/>
              <a:t> </a:t>
            </a:r>
            <a:r>
              <a:rPr lang="en-US" dirty="0" err="1"/>
              <a:t>thể</a:t>
            </a:r>
            <a:r>
              <a:rPr lang="en-US" dirty="0"/>
              <a:t> </a:t>
            </a:r>
            <a:r>
              <a:rPr lang="en-US" dirty="0" err="1"/>
              <a:t>xem</a:t>
            </a:r>
            <a:r>
              <a:rPr lang="en-US" dirty="0"/>
              <a:t> </a:t>
            </a:r>
            <a:r>
              <a:rPr lang="en-US" dirty="0" err="1"/>
              <a:t>được</a:t>
            </a:r>
            <a:r>
              <a:rPr lang="en-US" dirty="0"/>
              <a:t> </a:t>
            </a:r>
            <a:r>
              <a:rPr lang="en-US" dirty="0" err="1"/>
              <a:t>thông</a:t>
            </a:r>
            <a:r>
              <a:rPr lang="en-US" dirty="0"/>
              <a:t> tin </a:t>
            </a:r>
            <a:r>
              <a:rPr lang="en-US" dirty="0" err="1"/>
              <a:t>lịch</a:t>
            </a:r>
            <a:r>
              <a:rPr lang="en-US" dirty="0"/>
              <a:t> </a:t>
            </a:r>
            <a:r>
              <a:rPr lang="en-US" dirty="0" err="1"/>
              <a:t>học</a:t>
            </a:r>
            <a:r>
              <a:rPr lang="en-US" dirty="0"/>
              <a:t> </a:t>
            </a:r>
            <a:r>
              <a:rPr lang="en-US" dirty="0" err="1"/>
              <a:t>tại</a:t>
            </a:r>
            <a:r>
              <a:rPr lang="en-US" dirty="0"/>
              <a:t> </a:t>
            </a:r>
            <a:r>
              <a:rPr lang="en-US" dirty="0" err="1"/>
              <a:t>màn</a:t>
            </a:r>
            <a:r>
              <a:rPr lang="en-US" dirty="0"/>
              <a:t> </a:t>
            </a:r>
            <a:r>
              <a:rPr lang="en-US" dirty="0" err="1"/>
              <a:t>hình</a:t>
            </a:r>
            <a:r>
              <a:rPr lang="en-US" dirty="0"/>
              <a:t> Danh </a:t>
            </a:r>
            <a:r>
              <a:rPr lang="en-US" dirty="0" err="1"/>
              <a:t>sách</a:t>
            </a:r>
            <a:r>
              <a:rPr lang="en-US" dirty="0"/>
              <a:t> </a:t>
            </a:r>
            <a:r>
              <a:rPr lang="en-US" dirty="0" err="1"/>
              <a:t>lịch</a:t>
            </a:r>
            <a:r>
              <a:rPr lang="en-US" dirty="0"/>
              <a:t> </a:t>
            </a:r>
            <a:r>
              <a:rPr lang="en-US" dirty="0" err="1"/>
              <a:t>học</a:t>
            </a:r>
            <a:r>
              <a:rPr lang="en-US" dirty="0"/>
              <a:t>, </a:t>
            </a:r>
            <a:r>
              <a:rPr lang="en-US" dirty="0" err="1"/>
              <a:t>xem</a:t>
            </a:r>
            <a:r>
              <a:rPr lang="en-US" dirty="0"/>
              <a:t> chi </a:t>
            </a:r>
            <a:r>
              <a:rPr lang="en-US" dirty="0" err="1"/>
              <a:t>tiết</a:t>
            </a:r>
            <a:r>
              <a:rPr lang="en-US" dirty="0"/>
              <a:t>.</a:t>
            </a:r>
          </a:p>
          <a:p>
            <a:endParaRPr lang="en-US" dirty="0"/>
          </a:p>
          <a:p>
            <a:r>
              <a:rPr lang="en-US" dirty="0" err="1"/>
              <a:t>Giáo</a:t>
            </a:r>
            <a:r>
              <a:rPr lang="en-US" dirty="0"/>
              <a:t> viên </a:t>
            </a:r>
            <a:r>
              <a:rPr lang="en-US" dirty="0" err="1"/>
              <a:t>có</a:t>
            </a:r>
            <a:r>
              <a:rPr lang="en-US" dirty="0"/>
              <a:t> </a:t>
            </a:r>
            <a:r>
              <a:rPr lang="en-US" dirty="0" err="1"/>
              <a:t>thể</a:t>
            </a:r>
            <a:r>
              <a:rPr lang="en-US" dirty="0"/>
              <a:t> </a:t>
            </a:r>
            <a:r>
              <a:rPr lang="en-US" dirty="0" err="1"/>
              <a:t>cập</a:t>
            </a:r>
            <a:r>
              <a:rPr lang="en-US" dirty="0"/>
              <a:t> </a:t>
            </a:r>
            <a:r>
              <a:rPr lang="en-US" dirty="0" err="1"/>
              <a:t>nhật</a:t>
            </a:r>
            <a:r>
              <a:rPr lang="en-US" dirty="0"/>
              <a:t> </a:t>
            </a:r>
            <a:r>
              <a:rPr lang="en-US" dirty="0" err="1"/>
              <a:t>điểm</a:t>
            </a:r>
            <a:r>
              <a:rPr lang="en-US" dirty="0"/>
              <a:t> </a:t>
            </a:r>
            <a:r>
              <a:rPr lang="en-US" dirty="0" err="1"/>
              <a:t>danh</a:t>
            </a:r>
            <a:r>
              <a:rPr lang="en-US" dirty="0"/>
              <a:t> </a:t>
            </a:r>
            <a:r>
              <a:rPr lang="en-US" dirty="0" err="1"/>
              <a:t>lớp</a:t>
            </a:r>
            <a:r>
              <a:rPr lang="en-US" dirty="0"/>
              <a:t> </a:t>
            </a:r>
            <a:r>
              <a:rPr lang="en-US" dirty="0" err="1"/>
              <a:t>học</a:t>
            </a:r>
            <a:r>
              <a:rPr lang="en-US" dirty="0"/>
              <a:t> </a:t>
            </a:r>
            <a:r>
              <a:rPr lang="en-US" dirty="0" err="1"/>
              <a:t>hoặc</a:t>
            </a:r>
            <a:r>
              <a:rPr lang="en-US" dirty="0"/>
              <a:t> them </a:t>
            </a:r>
            <a:r>
              <a:rPr lang="en-US" dirty="0" err="1"/>
              <a:t>thông</a:t>
            </a:r>
            <a:r>
              <a:rPr lang="en-US" dirty="0"/>
              <a:t> tin </a:t>
            </a:r>
            <a:r>
              <a:rPr lang="en-US" dirty="0" err="1"/>
              <a:t>về</a:t>
            </a:r>
            <a:r>
              <a:rPr lang="en-US" dirty="0"/>
              <a:t> </a:t>
            </a:r>
            <a:r>
              <a:rPr lang="en-US" dirty="0" err="1"/>
              <a:t>buổi</a:t>
            </a:r>
            <a:r>
              <a:rPr lang="en-US" dirty="0"/>
              <a:t> </a:t>
            </a:r>
            <a:r>
              <a:rPr lang="en-US" dirty="0" err="1"/>
              <a:t>học</a:t>
            </a:r>
            <a:r>
              <a:rPr lang="en-US" dirty="0"/>
              <a:t>.</a:t>
            </a:r>
          </a:p>
          <a:p>
            <a:endParaRPr lang="en-US" dirty="0"/>
          </a:p>
          <a:p>
            <a:r>
              <a:rPr lang="en-US" dirty="0" err="1"/>
              <a:t>Giáo</a:t>
            </a:r>
            <a:r>
              <a:rPr lang="en-US" dirty="0"/>
              <a:t> viên </a:t>
            </a:r>
            <a:r>
              <a:rPr lang="en-US" dirty="0" err="1"/>
              <a:t>điểm</a:t>
            </a:r>
            <a:r>
              <a:rPr lang="en-US" dirty="0"/>
              <a:t> </a:t>
            </a:r>
            <a:r>
              <a:rPr lang="en-US" dirty="0" err="1"/>
              <a:t>danh</a:t>
            </a:r>
            <a:r>
              <a:rPr lang="en-US" dirty="0"/>
              <a:t> </a:t>
            </a:r>
            <a:r>
              <a:rPr lang="en-US" dirty="0" err="1"/>
              <a:t>trong</a:t>
            </a:r>
            <a:r>
              <a:rPr lang="en-US" dirty="0"/>
              <a:t> ca </a:t>
            </a:r>
            <a:r>
              <a:rPr lang="en-US" dirty="0" err="1"/>
              <a:t>học</a:t>
            </a:r>
            <a:r>
              <a:rPr lang="en-US" dirty="0"/>
              <a:t>, </a:t>
            </a:r>
            <a:r>
              <a:rPr lang="en-US" dirty="0" err="1"/>
              <a:t>với</a:t>
            </a:r>
            <a:r>
              <a:rPr lang="en-US" dirty="0"/>
              <a:t> </a:t>
            </a:r>
            <a:r>
              <a:rPr lang="en-US" dirty="0" err="1"/>
              <a:t>những</a:t>
            </a:r>
            <a:r>
              <a:rPr lang="en-US" dirty="0"/>
              <a:t> </a:t>
            </a:r>
            <a:r>
              <a:rPr lang="en-US" dirty="0" err="1"/>
              <a:t>học</a:t>
            </a:r>
            <a:r>
              <a:rPr lang="en-US" dirty="0"/>
              <a:t> </a:t>
            </a:r>
            <a:r>
              <a:rPr lang="en-US" dirty="0" err="1"/>
              <a:t>sinh</a:t>
            </a:r>
            <a:r>
              <a:rPr lang="en-US" dirty="0"/>
              <a:t> </a:t>
            </a:r>
            <a:r>
              <a:rPr lang="en-US" dirty="0" err="1"/>
              <a:t>vắng</a:t>
            </a:r>
            <a:r>
              <a:rPr lang="en-US" dirty="0"/>
              <a:t> </a:t>
            </a:r>
            <a:r>
              <a:rPr lang="en-US" dirty="0" err="1"/>
              <a:t>không</a:t>
            </a:r>
            <a:r>
              <a:rPr lang="en-US" dirty="0"/>
              <a:t> phép </a:t>
            </a:r>
            <a:r>
              <a:rPr lang="en-US" dirty="0" err="1"/>
              <a:t>sẽ</a:t>
            </a:r>
            <a:r>
              <a:rPr lang="en-US" dirty="0"/>
              <a:t> </a:t>
            </a:r>
            <a:r>
              <a:rPr lang="en-US" dirty="0" err="1"/>
              <a:t>được</a:t>
            </a:r>
            <a:r>
              <a:rPr lang="en-US" dirty="0"/>
              <a:t> </a:t>
            </a:r>
            <a:r>
              <a:rPr lang="en-US" dirty="0" err="1"/>
              <a:t>gửi</a:t>
            </a:r>
            <a:r>
              <a:rPr lang="en-US" dirty="0"/>
              <a:t> </a:t>
            </a:r>
            <a:r>
              <a:rPr lang="en-US" dirty="0" err="1"/>
              <a:t>lên</a:t>
            </a:r>
            <a:r>
              <a:rPr lang="en-US" dirty="0"/>
              <a:t> cho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 </a:t>
            </a:r>
            <a:r>
              <a:rPr lang="en-US" dirty="0" err="1"/>
              <a:t>xử</a:t>
            </a:r>
            <a:r>
              <a:rPr lang="en-US" dirty="0"/>
              <a:t> </a:t>
            </a:r>
            <a:r>
              <a:rPr lang="en-US" dirty="0" err="1"/>
              <a:t>lý</a:t>
            </a:r>
            <a:r>
              <a:rPr lang="en-US" dirty="0"/>
              <a:t> </a:t>
            </a:r>
            <a:r>
              <a:rPr lang="en-US" dirty="0" err="1"/>
              <a:t>theo</a:t>
            </a:r>
            <a:r>
              <a:rPr lang="en-US" dirty="0"/>
              <a:t> </a:t>
            </a:r>
            <a:r>
              <a:rPr lang="en-US" dirty="0" err="1"/>
              <a:t>dõi</a:t>
            </a:r>
            <a:r>
              <a:rPr lang="en-US" dirty="0"/>
              <a:t>  </a:t>
            </a:r>
            <a:r>
              <a:rPr lang="en-US" dirty="0" err="1"/>
              <a:t>và</a:t>
            </a:r>
            <a:r>
              <a:rPr lang="en-US" dirty="0"/>
              <a:t> </a:t>
            </a:r>
            <a:r>
              <a:rPr lang="en-US" dirty="0" err="1"/>
              <a:t>liên</a:t>
            </a:r>
            <a:r>
              <a:rPr lang="en-US" dirty="0"/>
              <a:t> </a:t>
            </a:r>
            <a:r>
              <a:rPr lang="en-US" dirty="0" err="1"/>
              <a:t>hệ</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dirty="0" err="1"/>
              <a:t>phụ</a:t>
            </a:r>
            <a:r>
              <a:rPr lang="en-US" dirty="0"/>
              <a:t> </a:t>
            </a:r>
            <a:r>
              <a:rPr lang="en-US" dirty="0" err="1"/>
              <a:t>huynh</a:t>
            </a:r>
            <a:r>
              <a:rPr lang="en-US" dirty="0"/>
              <a:t>.</a:t>
            </a:r>
          </a:p>
          <a:p>
            <a:endParaRPr lang="en-US" dirty="0"/>
          </a:p>
          <a:p>
            <a:r>
              <a:rPr lang="en-US" dirty="0"/>
              <a:t> </a:t>
            </a:r>
            <a:r>
              <a:rPr lang="en-US" dirty="0" err="1"/>
              <a:t>Học</a:t>
            </a:r>
            <a:r>
              <a:rPr lang="en-US" dirty="0"/>
              <a:t> </a:t>
            </a:r>
            <a:r>
              <a:rPr lang="en-US" dirty="0" err="1"/>
              <a:t>sinh</a:t>
            </a:r>
            <a:r>
              <a:rPr lang="en-US" dirty="0"/>
              <a:t> </a:t>
            </a:r>
            <a:r>
              <a:rPr lang="en-US" dirty="0" err="1"/>
              <a:t>cũng</a:t>
            </a:r>
            <a:r>
              <a:rPr lang="en-US" dirty="0"/>
              <a:t> </a:t>
            </a:r>
            <a:r>
              <a:rPr lang="en-US" dirty="0" err="1"/>
              <a:t>muốn</a:t>
            </a:r>
            <a:r>
              <a:rPr lang="en-US" dirty="0"/>
              <a:t> </a:t>
            </a:r>
            <a:r>
              <a:rPr lang="en-US" dirty="0" err="1"/>
              <a:t>xin</a:t>
            </a:r>
            <a:r>
              <a:rPr lang="en-US" dirty="0"/>
              <a:t> </a:t>
            </a:r>
            <a:r>
              <a:rPr lang="en-US" dirty="0" err="1"/>
              <a:t>nghỉ</a:t>
            </a:r>
            <a:r>
              <a:rPr lang="en-US" dirty="0"/>
              <a:t> </a:t>
            </a:r>
            <a:r>
              <a:rPr lang="en-US" dirty="0" err="1"/>
              <a:t>học</a:t>
            </a:r>
            <a:r>
              <a:rPr lang="en-US" dirty="0"/>
              <a:t> </a:t>
            </a:r>
            <a:r>
              <a:rPr lang="en-US" dirty="0" err="1"/>
              <a:t>có</a:t>
            </a:r>
            <a:r>
              <a:rPr lang="en-US" dirty="0"/>
              <a:t> </a:t>
            </a:r>
            <a:r>
              <a:rPr lang="en-US" dirty="0" err="1"/>
              <a:t>thể</a:t>
            </a:r>
            <a:r>
              <a:rPr lang="en-US" dirty="0"/>
              <a:t> </a:t>
            </a:r>
            <a:r>
              <a:rPr lang="en-US" dirty="0" err="1"/>
              <a:t>đăng</a:t>
            </a:r>
            <a:r>
              <a:rPr lang="en-US" dirty="0"/>
              <a:t> </a:t>
            </a:r>
            <a:r>
              <a:rPr lang="en-US" dirty="0" err="1"/>
              <a:t>ký</a:t>
            </a:r>
            <a:r>
              <a:rPr lang="en-US" dirty="0"/>
              <a:t> </a:t>
            </a:r>
            <a:r>
              <a:rPr lang="en-US" dirty="0" err="1"/>
              <a:t>nghỉ</a:t>
            </a:r>
            <a:r>
              <a:rPr lang="en-US" dirty="0"/>
              <a:t> </a:t>
            </a:r>
            <a:r>
              <a:rPr lang="en-US" dirty="0" err="1"/>
              <a:t>học</a:t>
            </a:r>
            <a:r>
              <a:rPr lang="en-US" dirty="0"/>
              <a:t> </a:t>
            </a:r>
            <a:r>
              <a:rPr lang="en-US" dirty="0" err="1"/>
              <a:t>theo</a:t>
            </a:r>
            <a:r>
              <a:rPr lang="en-US" dirty="0"/>
              <a:t> </a:t>
            </a:r>
            <a:r>
              <a:rPr lang="en-US" dirty="0" err="1"/>
              <a:t>buổi</a:t>
            </a:r>
            <a:r>
              <a:rPr lang="en-US" dirty="0"/>
              <a:t> </a:t>
            </a:r>
            <a:r>
              <a:rPr lang="en-US" dirty="0" err="1"/>
              <a:t>và</a:t>
            </a:r>
            <a:r>
              <a:rPr lang="en-US" dirty="0"/>
              <a:t> </a:t>
            </a:r>
            <a:r>
              <a:rPr lang="en-US" dirty="0" err="1"/>
              <a:t>phải</a:t>
            </a:r>
            <a:r>
              <a:rPr lang="en-US" dirty="0"/>
              <a:t> </a:t>
            </a:r>
            <a:r>
              <a:rPr lang="en-US" dirty="0" err="1"/>
              <a:t>thực</a:t>
            </a:r>
            <a:r>
              <a:rPr lang="en-US" dirty="0"/>
              <a:t> </a:t>
            </a:r>
            <a:r>
              <a:rPr lang="en-US" dirty="0" err="1"/>
              <a:t>hiện</a:t>
            </a:r>
            <a:r>
              <a:rPr lang="en-US" dirty="0"/>
              <a:t> </a:t>
            </a:r>
            <a:r>
              <a:rPr lang="en-US" dirty="0" err="1"/>
              <a:t>trước</a:t>
            </a:r>
            <a:r>
              <a:rPr lang="en-US" dirty="0"/>
              <a:t> </a:t>
            </a:r>
            <a:r>
              <a:rPr lang="en-US" dirty="0" err="1"/>
              <a:t>khi</a:t>
            </a:r>
            <a:r>
              <a:rPr lang="en-US" dirty="0"/>
              <a:t> </a:t>
            </a:r>
            <a:r>
              <a:rPr lang="en-US" dirty="0" err="1"/>
              <a:t>thời</a:t>
            </a:r>
            <a:r>
              <a:rPr lang="en-US" dirty="0"/>
              <a:t> </a:t>
            </a:r>
            <a:r>
              <a:rPr lang="en-US" dirty="0" err="1"/>
              <a:t>gian</a:t>
            </a:r>
            <a:r>
              <a:rPr lang="en-US" dirty="0"/>
              <a:t> </a:t>
            </a:r>
            <a:r>
              <a:rPr lang="en-US" dirty="0" err="1"/>
              <a:t>học</a:t>
            </a:r>
            <a:r>
              <a:rPr lang="en-US" dirty="0"/>
              <a:t> </a:t>
            </a:r>
            <a:r>
              <a:rPr lang="en-US" dirty="0" err="1"/>
              <a:t>bắt</a:t>
            </a:r>
            <a:r>
              <a:rPr lang="en-US" dirty="0"/>
              <a:t> </a:t>
            </a:r>
            <a:r>
              <a:rPr lang="en-US" dirty="0" err="1"/>
              <a:t>đầu</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6638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Để</a:t>
            </a:r>
            <a:r>
              <a:rPr lang="en-US" dirty="0"/>
              <a:t> </a:t>
            </a:r>
            <a:r>
              <a:rPr lang="en-US" dirty="0" err="1"/>
              <a:t>tiếp</a:t>
            </a:r>
            <a:r>
              <a:rPr lang="en-US" dirty="0"/>
              <a:t> </a:t>
            </a:r>
            <a:r>
              <a:rPr lang="en-US" dirty="0" err="1"/>
              <a:t>tục</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em</a:t>
            </a:r>
            <a:r>
              <a:rPr lang="en-US" dirty="0"/>
              <a:t> </a:t>
            </a:r>
            <a:r>
              <a:rPr lang="en-US" dirty="0" err="1"/>
              <a:t>xin</a:t>
            </a:r>
            <a:r>
              <a:rPr lang="en-US" dirty="0"/>
              <a:t> </a:t>
            </a:r>
            <a:r>
              <a:rPr lang="en-US" dirty="0" err="1"/>
              <a:t>trình</a:t>
            </a:r>
            <a:r>
              <a:rPr lang="en-US" dirty="0"/>
              <a:t> </a:t>
            </a:r>
            <a:r>
              <a:rPr lang="en-US" dirty="0" err="1"/>
              <a:t>bày</a:t>
            </a:r>
            <a:r>
              <a:rPr lang="en-US" dirty="0"/>
              <a:t> sang </a:t>
            </a:r>
            <a:r>
              <a:rPr lang="en-US" dirty="0" err="1"/>
              <a:t>phần</a:t>
            </a:r>
            <a:r>
              <a:rPr lang="en-US" dirty="0"/>
              <a:t> 5. </a:t>
            </a:r>
            <a:r>
              <a:rPr lang="en-US" dirty="0" err="1"/>
              <a:t>Giải</a:t>
            </a:r>
            <a:r>
              <a:rPr lang="en-US" dirty="0"/>
              <a:t> </a:t>
            </a:r>
            <a:r>
              <a:rPr lang="en-US" dirty="0" err="1"/>
              <a:t>pháp</a:t>
            </a:r>
            <a:r>
              <a:rPr lang="en-US" dirty="0"/>
              <a:t> </a:t>
            </a:r>
            <a:r>
              <a:rPr lang="en-US" dirty="0" err="1"/>
              <a:t>và</a:t>
            </a:r>
            <a:r>
              <a:rPr lang="en-US" dirty="0"/>
              <a:t> </a:t>
            </a:r>
            <a:r>
              <a:rPr lang="en-US" dirty="0" err="1"/>
              <a:t>đóng</a:t>
            </a:r>
            <a:r>
              <a:rPr lang="en-US" dirty="0"/>
              <a:t> </a:t>
            </a:r>
            <a:r>
              <a:rPr lang="en-US" dirty="0" err="1"/>
              <a:t>góp</a:t>
            </a:r>
            <a:r>
              <a:rPr lang="en-US" dirty="0"/>
              <a:t> </a:t>
            </a:r>
            <a:r>
              <a:rPr lang="en-US" dirty="0" err="1"/>
              <a:t>nổi</a:t>
            </a:r>
            <a:r>
              <a:rPr lang="en-US" dirty="0"/>
              <a:t> </a:t>
            </a:r>
            <a:r>
              <a:rPr lang="en-US" dirty="0" err="1"/>
              <a:t>bật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 </a:t>
            </a:r>
            <a:r>
              <a:rPr lang="en-US" dirty="0" err="1"/>
              <a:t>xin</a:t>
            </a:r>
            <a:r>
              <a:rPr lang="en-US" dirty="0"/>
              <a:t> </a:t>
            </a:r>
            <a:r>
              <a:rPr lang="en-US" dirty="0" err="1"/>
              <a:t>đi</a:t>
            </a:r>
            <a:r>
              <a:rPr lang="en-US" dirty="0"/>
              <a:t> </a:t>
            </a:r>
            <a:r>
              <a:rPr lang="en-US" dirty="0" err="1"/>
              <a:t>vào</a:t>
            </a:r>
            <a:r>
              <a:rPr lang="en-US" dirty="0"/>
              <a:t> </a:t>
            </a:r>
            <a:r>
              <a:rPr lang="en-US" dirty="0" err="1"/>
              <a:t>đóng</a:t>
            </a:r>
            <a:r>
              <a:rPr lang="en-US" dirty="0"/>
              <a:t> </a:t>
            </a:r>
            <a:r>
              <a:rPr lang="en-US" dirty="0" err="1"/>
              <a:t>góp</a:t>
            </a:r>
            <a:r>
              <a:rPr lang="en-US" dirty="0"/>
              <a:t> </a:t>
            </a:r>
            <a:r>
              <a:rPr lang="en-US" dirty="0" err="1"/>
              <a:t>thứ</a:t>
            </a:r>
            <a:r>
              <a:rPr lang="en-US" dirty="0"/>
              <a:t> </a:t>
            </a:r>
            <a:r>
              <a:rPr lang="en-US" dirty="0" err="1"/>
              <a:t>nhất</a:t>
            </a:r>
            <a:r>
              <a:rPr lang="en-US" dirty="0"/>
              <a:t>: </a:t>
            </a:r>
            <a:r>
              <a:rPr lang="en-US" dirty="0" err="1"/>
              <a:t>Tăng</a:t>
            </a:r>
            <a:r>
              <a:rPr lang="en-US" dirty="0"/>
              <a:t> </a:t>
            </a:r>
            <a:r>
              <a:rPr lang="en-US" dirty="0" err="1"/>
              <a:t>lượng</a:t>
            </a:r>
            <a:r>
              <a:rPr lang="en-US" dirty="0"/>
              <a:t> </a:t>
            </a:r>
            <a:r>
              <a:rPr lang="en-US" dirty="0" err="1"/>
              <a:t>người</a:t>
            </a:r>
            <a:r>
              <a:rPr lang="en-US" dirty="0"/>
              <a:t> </a:t>
            </a:r>
            <a:r>
              <a:rPr lang="en-US" dirty="0" err="1"/>
              <a:t>dùng</a:t>
            </a:r>
            <a:r>
              <a:rPr lang="en-US" dirty="0"/>
              <a:t> </a:t>
            </a:r>
            <a:r>
              <a:rPr lang="en-US" dirty="0" err="1"/>
              <a:t>biết</a:t>
            </a:r>
            <a:r>
              <a:rPr lang="en-US" dirty="0"/>
              <a:t> </a:t>
            </a:r>
            <a:r>
              <a:rPr lang="en-US" dirty="0" err="1"/>
              <a:t>đến</a:t>
            </a:r>
            <a:r>
              <a:rPr lang="en-US" dirty="0"/>
              <a:t> </a:t>
            </a:r>
            <a:r>
              <a:rPr lang="en-US" dirty="0" err="1"/>
              <a:t>trung</a:t>
            </a:r>
            <a:r>
              <a:rPr lang="en-US" dirty="0"/>
              <a:t> </a:t>
            </a:r>
            <a:r>
              <a:rPr lang="en-US" dirty="0" err="1"/>
              <a:t>tâm</a:t>
            </a:r>
            <a:r>
              <a:rPr lang="en-US" dirty="0"/>
              <a:t>.</a:t>
            </a:r>
          </a:p>
        </p:txBody>
      </p:sp>
      <p:sp>
        <p:nvSpPr>
          <p:cNvPr id="94" name="Google Shape;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61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Kính</a:t>
            </a:r>
            <a:r>
              <a:rPr lang="en-US" dirty="0"/>
              <a:t> </a:t>
            </a:r>
            <a:r>
              <a:rPr lang="en-US" dirty="0" err="1"/>
              <a:t>thưa</a:t>
            </a:r>
            <a:r>
              <a:rPr lang="en-US" dirty="0"/>
              <a:t> </a:t>
            </a:r>
            <a:r>
              <a:rPr lang="en-US" dirty="0" err="1"/>
              <a:t>các</a:t>
            </a:r>
            <a:r>
              <a:rPr lang="en-US" dirty="0"/>
              <a:t> </a:t>
            </a:r>
            <a:r>
              <a:rPr lang="en-US" dirty="0" err="1"/>
              <a:t>thầy</a:t>
            </a:r>
            <a:r>
              <a:rPr lang="en-US" dirty="0"/>
              <a:t> </a:t>
            </a:r>
            <a:r>
              <a:rPr lang="en-US" dirty="0" err="1"/>
              <a:t>trong</a:t>
            </a:r>
            <a:r>
              <a:rPr lang="en-US" dirty="0"/>
              <a:t> ban </a:t>
            </a:r>
            <a:r>
              <a:rPr lang="en-US" dirty="0" err="1"/>
              <a:t>Hội</a:t>
            </a:r>
            <a:r>
              <a:rPr lang="en-US" dirty="0"/>
              <a:t> </a:t>
            </a:r>
            <a:r>
              <a:rPr lang="en-US" dirty="0" err="1"/>
              <a:t>đồng</a:t>
            </a:r>
            <a:r>
              <a:rPr lang="en-US" dirty="0"/>
              <a:t>  </a:t>
            </a:r>
            <a:r>
              <a:rPr lang="en-US" dirty="0" err="1"/>
              <a:t>và</a:t>
            </a:r>
            <a:r>
              <a:rPr lang="en-US" dirty="0"/>
              <a:t> </a:t>
            </a:r>
            <a:r>
              <a:rPr lang="en-US" dirty="0" err="1"/>
              <a:t>các</a:t>
            </a:r>
            <a:r>
              <a:rPr lang="en-US" dirty="0"/>
              <a:t> </a:t>
            </a:r>
            <a:r>
              <a:rPr lang="en-US" dirty="0" err="1"/>
              <a:t>bạn</a:t>
            </a:r>
            <a:r>
              <a:rPr lang="en-US" dirty="0"/>
              <a:t>, </a:t>
            </a:r>
          </a:p>
          <a:p>
            <a:pPr marL="0" lvl="0" indent="0" algn="l" rtl="0">
              <a:spcBef>
                <a:spcPts val="0"/>
              </a:spcBef>
              <a:spcAft>
                <a:spcPts val="0"/>
              </a:spcAft>
              <a:buNone/>
            </a:pPr>
            <a:r>
              <a:rPr lang="en-US" dirty="0"/>
              <a:t>Em </a:t>
            </a:r>
            <a:r>
              <a:rPr lang="en-US" dirty="0" err="1"/>
              <a:t>tên</a:t>
            </a:r>
            <a:r>
              <a:rPr lang="en-US" dirty="0"/>
              <a:t> </a:t>
            </a:r>
            <a:r>
              <a:rPr lang="en-US" dirty="0" err="1"/>
              <a:t>là</a:t>
            </a:r>
            <a:r>
              <a:rPr lang="en-US" dirty="0"/>
              <a:t> </a:t>
            </a:r>
            <a:r>
              <a:rPr lang="en-US" dirty="0" err="1"/>
              <a:t>Trần</a:t>
            </a:r>
            <a:r>
              <a:rPr lang="en-US" dirty="0"/>
              <a:t> </a:t>
            </a:r>
            <a:r>
              <a:rPr lang="en-US" dirty="0" err="1"/>
              <a:t>Hồng</a:t>
            </a:r>
            <a:r>
              <a:rPr lang="en-US" dirty="0"/>
              <a:t> </a:t>
            </a:r>
            <a:r>
              <a:rPr lang="en-US" dirty="0" err="1"/>
              <a:t>Quý</a:t>
            </a:r>
            <a:r>
              <a:rPr lang="en-US" dirty="0"/>
              <a:t>, MSSV : 20200515, </a:t>
            </a:r>
          </a:p>
          <a:p>
            <a:pPr marL="0" lvl="0" indent="0" algn="l" rtl="0">
              <a:spcBef>
                <a:spcPts val="0"/>
              </a:spcBef>
              <a:spcAft>
                <a:spcPts val="0"/>
              </a:spcAft>
              <a:buNone/>
            </a:pPr>
            <a:r>
              <a:rPr lang="en-US" dirty="0"/>
              <a:t>Sau </a:t>
            </a:r>
            <a:r>
              <a:rPr lang="en-US" dirty="0" err="1"/>
              <a:t>đây</a:t>
            </a:r>
            <a:r>
              <a:rPr lang="en-US" dirty="0"/>
              <a:t> </a:t>
            </a:r>
            <a:r>
              <a:rPr lang="en-US" dirty="0" err="1"/>
              <a:t>em</a:t>
            </a:r>
            <a:r>
              <a:rPr lang="en-US" dirty="0"/>
              <a:t> </a:t>
            </a:r>
            <a:r>
              <a:rPr lang="en-US" dirty="0" err="1"/>
              <a:t>xin</a:t>
            </a:r>
            <a:r>
              <a:rPr lang="en-US" dirty="0"/>
              <a:t> </a:t>
            </a:r>
            <a:r>
              <a:rPr lang="en-US" dirty="0" err="1"/>
              <a:t>được</a:t>
            </a:r>
            <a:r>
              <a:rPr lang="en-US" dirty="0"/>
              <a:t> </a:t>
            </a:r>
            <a:r>
              <a:rPr lang="en-US" dirty="0" err="1"/>
              <a:t>trình</a:t>
            </a:r>
            <a:r>
              <a:rPr lang="en-US" dirty="0"/>
              <a:t> </a:t>
            </a:r>
            <a:r>
              <a:rPr lang="en-US" dirty="0" err="1"/>
              <a:t>bày</a:t>
            </a:r>
            <a:r>
              <a:rPr lang="en-US" dirty="0"/>
              <a:t> </a:t>
            </a:r>
            <a:r>
              <a:rPr lang="en-US" dirty="0" err="1"/>
              <a:t>đồ</a:t>
            </a:r>
            <a:r>
              <a:rPr lang="en-US" dirty="0"/>
              <a:t> </a:t>
            </a:r>
            <a:r>
              <a:rPr lang="en-US" dirty="0" err="1"/>
              <a:t>án</a:t>
            </a:r>
            <a:r>
              <a:rPr lang="en-US" dirty="0"/>
              <a:t> </a:t>
            </a:r>
            <a:r>
              <a:rPr lang="en-US" dirty="0" err="1"/>
              <a:t>tốt</a:t>
            </a:r>
            <a:r>
              <a:rPr lang="en-US" dirty="0"/>
              <a:t> </a:t>
            </a:r>
            <a:r>
              <a:rPr lang="en-US" dirty="0" err="1"/>
              <a:t>nghiệp</a:t>
            </a:r>
            <a:r>
              <a:rPr lang="en-US" dirty="0"/>
              <a:t> </a:t>
            </a:r>
            <a:r>
              <a:rPr lang="en-US" dirty="0" err="1"/>
              <a:t>với</a:t>
            </a:r>
            <a:r>
              <a:rPr lang="en-US" dirty="0"/>
              <a:t> </a:t>
            </a:r>
            <a:r>
              <a:rPr lang="en-US" dirty="0" err="1"/>
              <a:t>tiêu</a:t>
            </a:r>
            <a:r>
              <a:rPr lang="en-US" dirty="0"/>
              <a:t> </a:t>
            </a:r>
            <a:r>
              <a:rPr lang="en-US" dirty="0" err="1"/>
              <a:t>đề</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 </a:t>
            </a:r>
            <a:r>
              <a:rPr lang="en-US" dirty="0" err="1"/>
              <a:t>luyện</a:t>
            </a:r>
            <a:r>
              <a:rPr lang="en-US" dirty="0"/>
              <a:t> </a:t>
            </a:r>
            <a:r>
              <a:rPr lang="en-US" dirty="0" err="1"/>
              <a:t>thi</a:t>
            </a:r>
            <a:r>
              <a:rPr lang="en-US" dirty="0"/>
              <a:t> HC Education". </a:t>
            </a:r>
            <a:r>
              <a:rPr lang="en-US" dirty="0" err="1"/>
              <a:t>Đồ</a:t>
            </a:r>
            <a:r>
              <a:rPr lang="en-US" dirty="0"/>
              <a:t> </a:t>
            </a:r>
            <a:r>
              <a:rPr lang="en-US" dirty="0" err="1"/>
              <a:t>án</a:t>
            </a:r>
            <a:r>
              <a:rPr lang="en-US" dirty="0"/>
              <a:t> </a:t>
            </a:r>
            <a:r>
              <a:rPr lang="en-US" dirty="0" err="1"/>
              <a:t>được</a:t>
            </a:r>
            <a:r>
              <a:rPr lang="en-US" dirty="0"/>
              <a:t> </a:t>
            </a:r>
            <a:r>
              <a:rPr lang="en-US" dirty="0" err="1"/>
              <a:t>sự</a:t>
            </a:r>
            <a:r>
              <a:rPr lang="en-US" dirty="0"/>
              <a:t> </a:t>
            </a:r>
            <a:r>
              <a:rPr lang="en-US" dirty="0" err="1"/>
              <a:t>hướng</a:t>
            </a:r>
            <a:r>
              <a:rPr lang="en-US" dirty="0"/>
              <a:t> </a:t>
            </a:r>
            <a:r>
              <a:rPr lang="en-US" dirty="0" err="1"/>
              <a:t>dẫn</a:t>
            </a:r>
            <a:r>
              <a:rPr lang="en-US" dirty="0"/>
              <a:t> </a:t>
            </a:r>
            <a:r>
              <a:rPr lang="en-US" dirty="0" err="1"/>
              <a:t>tận</a:t>
            </a:r>
            <a:r>
              <a:rPr lang="en-US" dirty="0"/>
              <a:t> </a:t>
            </a:r>
            <a:r>
              <a:rPr lang="en-US" dirty="0" err="1"/>
              <a:t>tình</a:t>
            </a:r>
            <a:r>
              <a:rPr lang="en-US" dirty="0"/>
              <a:t> </a:t>
            </a:r>
            <a:r>
              <a:rPr lang="en-US" dirty="0" err="1"/>
              <a:t>của</a:t>
            </a:r>
            <a:r>
              <a:rPr lang="en-US" dirty="0"/>
              <a:t> </a:t>
            </a:r>
            <a:r>
              <a:rPr lang="en-US" dirty="0" err="1"/>
              <a:t>tiến</a:t>
            </a:r>
            <a:r>
              <a:rPr lang="en-US" dirty="0"/>
              <a:t> </a:t>
            </a:r>
            <a:r>
              <a:rPr lang="en-US" dirty="0" err="1"/>
              <a:t>sĩ</a:t>
            </a:r>
            <a:r>
              <a:rPr lang="en-US" dirty="0"/>
              <a:t> </a:t>
            </a:r>
            <a:r>
              <a:rPr lang="en-US" dirty="0" err="1"/>
              <a:t>Đỗ</a:t>
            </a:r>
            <a:r>
              <a:rPr lang="en-US" dirty="0"/>
              <a:t> </a:t>
            </a:r>
            <a:r>
              <a:rPr lang="en-US" dirty="0" err="1"/>
              <a:t>Quốc</a:t>
            </a:r>
            <a:r>
              <a:rPr lang="en-US" dirty="0"/>
              <a:t> Huy.</a:t>
            </a:r>
            <a:endParaRPr dirty="0"/>
          </a:p>
        </p:txBody>
      </p:sp>
      <p:sp>
        <p:nvSpPr>
          <p:cNvPr id="85" name="Google Shape;8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hiện</a:t>
            </a:r>
            <a:r>
              <a:rPr lang="en-US" dirty="0"/>
              <a:t> nay, </a:t>
            </a:r>
            <a:r>
              <a:rPr lang="en-US" dirty="0" err="1"/>
              <a:t>việc</a:t>
            </a:r>
            <a:r>
              <a:rPr lang="en-US" dirty="0"/>
              <a:t> </a:t>
            </a:r>
            <a:r>
              <a:rPr lang="en-US" dirty="0" err="1"/>
              <a:t>quảng</a:t>
            </a:r>
            <a:r>
              <a:rPr lang="en-US" dirty="0"/>
              <a:t> </a:t>
            </a:r>
            <a:r>
              <a:rPr lang="en-US" dirty="0" err="1"/>
              <a:t>bá</a:t>
            </a:r>
            <a:r>
              <a:rPr lang="en-US" dirty="0"/>
              <a:t> </a:t>
            </a:r>
            <a:r>
              <a:rPr lang="en-US" dirty="0" err="1"/>
              <a:t>trung</a:t>
            </a:r>
            <a:r>
              <a:rPr lang="en-US" dirty="0"/>
              <a:t> </a:t>
            </a:r>
            <a:r>
              <a:rPr lang="en-US" dirty="0" err="1"/>
              <a:t>tâm</a:t>
            </a:r>
            <a:r>
              <a:rPr lang="en-US" dirty="0"/>
              <a:t> HCE </a:t>
            </a:r>
            <a:r>
              <a:rPr lang="en-US" dirty="0" err="1"/>
              <a:t>chủ</a:t>
            </a:r>
            <a:r>
              <a:rPr lang="en-US" dirty="0"/>
              <a:t> </a:t>
            </a:r>
            <a:r>
              <a:rPr lang="en-US" dirty="0" err="1"/>
              <a:t>yếu</a:t>
            </a:r>
            <a:r>
              <a:rPr lang="en-US" dirty="0"/>
              <a:t> qua </a:t>
            </a:r>
            <a:r>
              <a:rPr lang="en-US" dirty="0" err="1"/>
              <a:t>các</a:t>
            </a:r>
            <a:r>
              <a:rPr lang="en-US" dirty="0"/>
              <a:t> </a:t>
            </a:r>
            <a:r>
              <a:rPr lang="en-US" dirty="0" err="1"/>
              <a:t>kênh</a:t>
            </a:r>
            <a:r>
              <a:rPr lang="en-US" dirty="0"/>
              <a:t> FB, </a:t>
            </a:r>
            <a:r>
              <a:rPr lang="en-US" dirty="0" err="1"/>
              <a:t>hội</a:t>
            </a:r>
            <a:r>
              <a:rPr lang="en-US" dirty="0"/>
              <a:t> </a:t>
            </a:r>
            <a:r>
              <a:rPr lang="en-US" dirty="0" err="1"/>
              <a:t>nhóm</a:t>
            </a:r>
            <a:r>
              <a:rPr lang="en-US" dirty="0"/>
              <a:t>,... Các </a:t>
            </a:r>
            <a:r>
              <a:rPr lang="en-US" dirty="0" err="1"/>
              <a:t>bạn</a:t>
            </a:r>
            <a:r>
              <a:rPr lang="en-US" dirty="0"/>
              <a:t> </a:t>
            </a:r>
            <a:r>
              <a:rPr lang="en-US" dirty="0" err="1"/>
              <a:t>nhân</a:t>
            </a:r>
            <a:r>
              <a:rPr lang="en-US" dirty="0"/>
              <a:t> viên sales </a:t>
            </a:r>
            <a:r>
              <a:rPr lang="en-US" dirty="0" err="1"/>
              <a:t>tìm</a:t>
            </a:r>
            <a:r>
              <a:rPr lang="en-US" dirty="0"/>
              <a:t> </a:t>
            </a:r>
            <a:r>
              <a:rPr lang="en-US" dirty="0" err="1"/>
              <a:t>kiếm</a:t>
            </a:r>
            <a:r>
              <a:rPr lang="en-US" dirty="0"/>
              <a:t> </a:t>
            </a:r>
            <a:r>
              <a:rPr lang="en-US" dirty="0" err="1"/>
              <a:t>khách</a:t>
            </a:r>
            <a:r>
              <a:rPr lang="en-US" dirty="0"/>
              <a:t> </a:t>
            </a:r>
            <a:r>
              <a:rPr lang="en-US" dirty="0" err="1"/>
              <a:t>hàng</a:t>
            </a:r>
            <a:r>
              <a:rPr lang="en-US" dirty="0"/>
              <a:t> </a:t>
            </a:r>
            <a:r>
              <a:rPr lang="en-US" dirty="0" err="1"/>
              <a:t>thông</a:t>
            </a:r>
            <a:r>
              <a:rPr lang="en-US" dirty="0"/>
              <a:t> qua </a:t>
            </a:r>
            <a:r>
              <a:rPr lang="en-US" dirty="0" err="1"/>
              <a:t>việc</a:t>
            </a:r>
            <a:r>
              <a:rPr lang="en-US" dirty="0"/>
              <a:t> </a:t>
            </a:r>
            <a:r>
              <a:rPr lang="en-US" dirty="0" err="1"/>
              <a:t>đăng</a:t>
            </a:r>
            <a:r>
              <a:rPr lang="en-US" dirty="0"/>
              <a:t> </a:t>
            </a:r>
            <a:r>
              <a:rPr lang="en-US" dirty="0" err="1"/>
              <a:t>bài</a:t>
            </a:r>
            <a:r>
              <a:rPr lang="en-US" dirty="0"/>
              <a:t>, inbox </a:t>
            </a:r>
            <a:r>
              <a:rPr lang="en-US" dirty="0" err="1"/>
              <a:t>trực</a:t>
            </a:r>
            <a:r>
              <a:rPr lang="en-US" dirty="0"/>
              <a:t> </a:t>
            </a:r>
            <a:r>
              <a:rPr lang="en-US" dirty="0" err="1"/>
              <a:t>tiếp</a:t>
            </a:r>
            <a:r>
              <a:rPr lang="en-US" dirty="0"/>
              <a:t> cho </a:t>
            </a:r>
            <a:r>
              <a:rPr lang="en-US" dirty="0" err="1"/>
              <a:t>các</a:t>
            </a:r>
            <a:r>
              <a:rPr lang="en-US" dirty="0"/>
              <a:t> </a:t>
            </a:r>
            <a:r>
              <a:rPr lang="en-US" dirty="0" err="1"/>
              <a:t>khách</a:t>
            </a:r>
            <a:r>
              <a:rPr lang="en-US" dirty="0"/>
              <a:t> </a:t>
            </a:r>
            <a:r>
              <a:rPr lang="en-US" dirty="0" err="1"/>
              <a:t>hàng</a:t>
            </a:r>
            <a:r>
              <a:rPr lang="en-US" dirty="0"/>
              <a:t> </a:t>
            </a:r>
            <a:r>
              <a:rPr lang="en-US" dirty="0" err="1"/>
              <a:t>bày</a:t>
            </a:r>
            <a:r>
              <a:rPr lang="en-US" dirty="0"/>
              <a:t> </a:t>
            </a:r>
            <a:r>
              <a:rPr lang="en-US" dirty="0" err="1"/>
              <a:t>tỏ</a:t>
            </a:r>
            <a:r>
              <a:rPr lang="en-US" dirty="0"/>
              <a:t> </a:t>
            </a:r>
            <a:r>
              <a:rPr lang="en-US" dirty="0" err="1"/>
              <a:t>cảm</a:t>
            </a:r>
            <a:r>
              <a:rPr lang="en-US" dirty="0"/>
              <a:t> </a:t>
            </a:r>
            <a:r>
              <a:rPr lang="en-US" dirty="0" err="1"/>
              <a:t>xúc</a:t>
            </a:r>
            <a:r>
              <a:rPr lang="en-US" dirty="0"/>
              <a:t> </a:t>
            </a:r>
            <a:r>
              <a:rPr lang="en-US" dirty="0" err="1"/>
              <a:t>vào</a:t>
            </a:r>
            <a:r>
              <a:rPr lang="en-US" dirty="0"/>
              <a:t> </a:t>
            </a:r>
            <a:r>
              <a:rPr lang="en-US" dirty="0" err="1"/>
              <a:t>bài</a:t>
            </a:r>
            <a:r>
              <a:rPr lang="en-US" dirty="0"/>
              <a:t> </a:t>
            </a:r>
            <a:r>
              <a:rPr lang="en-US" dirty="0" err="1"/>
              <a:t>viết</a:t>
            </a:r>
            <a:r>
              <a:rPr lang="en-US" dirty="0"/>
              <a:t>.</a:t>
            </a:r>
          </a:p>
          <a:p>
            <a:endParaRPr lang="en-US" dirty="0"/>
          </a:p>
          <a:p>
            <a:r>
              <a:rPr lang="en-US" dirty="0" err="1"/>
              <a:t>Tệp</a:t>
            </a:r>
            <a:r>
              <a:rPr lang="en-US" dirty="0"/>
              <a:t> </a:t>
            </a:r>
            <a:r>
              <a:rPr lang="en-US" dirty="0" err="1"/>
              <a:t>học</a:t>
            </a:r>
            <a:r>
              <a:rPr lang="en-US" dirty="0"/>
              <a:t> </a:t>
            </a:r>
            <a:r>
              <a:rPr lang="en-US" dirty="0" err="1"/>
              <a:t>sinh</a:t>
            </a:r>
            <a:r>
              <a:rPr lang="en-US" dirty="0"/>
              <a:t> </a:t>
            </a:r>
            <a:r>
              <a:rPr lang="en-US" dirty="0" err="1"/>
              <a:t>hiện</a:t>
            </a:r>
            <a:r>
              <a:rPr lang="en-US" dirty="0"/>
              <a:t> </a:t>
            </a:r>
            <a:r>
              <a:rPr lang="en-US" dirty="0" err="1"/>
              <a:t>tại</a:t>
            </a:r>
            <a:r>
              <a:rPr lang="en-US" dirty="0"/>
              <a:t> </a:t>
            </a:r>
            <a:r>
              <a:rPr lang="en-US" dirty="0" err="1"/>
              <a:t>chủ</a:t>
            </a:r>
            <a:r>
              <a:rPr lang="en-US" dirty="0"/>
              <a:t> </a:t>
            </a:r>
            <a:r>
              <a:rPr lang="en-US" dirty="0" err="1"/>
              <a:t>yếu</a:t>
            </a:r>
            <a:r>
              <a:rPr lang="en-US" dirty="0"/>
              <a:t> </a:t>
            </a:r>
            <a:r>
              <a:rPr lang="en-US" dirty="0" err="1"/>
              <a:t>là</a:t>
            </a:r>
            <a:r>
              <a:rPr lang="en-US" dirty="0"/>
              <a:t> </a:t>
            </a:r>
            <a:r>
              <a:rPr lang="en-US" dirty="0" err="1"/>
              <a:t>các</a:t>
            </a:r>
            <a:r>
              <a:rPr lang="en-US" dirty="0"/>
              <a:t> </a:t>
            </a:r>
            <a:r>
              <a:rPr lang="en-US" dirty="0" err="1"/>
              <a:t>bạn</a:t>
            </a:r>
            <a:r>
              <a:rPr lang="en-US" dirty="0"/>
              <a:t> HS </a:t>
            </a:r>
            <a:r>
              <a:rPr lang="en-US" dirty="0" err="1"/>
              <a:t>ở</a:t>
            </a:r>
            <a:r>
              <a:rPr lang="en-US" dirty="0"/>
              <a:t> KĐT </a:t>
            </a:r>
            <a:r>
              <a:rPr lang="en-US" dirty="0" err="1"/>
              <a:t>gần</a:t>
            </a:r>
            <a:r>
              <a:rPr lang="en-US" dirty="0"/>
              <a:t> </a:t>
            </a:r>
            <a:r>
              <a:rPr lang="en-US" dirty="0" err="1"/>
              <a:t>với</a:t>
            </a:r>
            <a:r>
              <a:rPr lang="en-US" dirty="0"/>
              <a:t> </a:t>
            </a:r>
            <a:r>
              <a:rPr lang="en-US" dirty="0" err="1"/>
              <a:t>địa</a:t>
            </a:r>
            <a:r>
              <a:rPr lang="en-US" dirty="0"/>
              <a:t> </a:t>
            </a:r>
            <a:r>
              <a:rPr lang="en-US" dirty="0" err="1"/>
              <a:t>chỉ</a:t>
            </a:r>
            <a:r>
              <a:rPr lang="en-US" dirty="0"/>
              <a:t> </a:t>
            </a:r>
            <a:r>
              <a:rPr lang="en-US" dirty="0" err="1"/>
              <a:t>cơ</a:t>
            </a:r>
            <a:r>
              <a:rPr lang="en-US" dirty="0"/>
              <a:t> </a:t>
            </a:r>
            <a:r>
              <a:rPr lang="en-US" dirty="0" err="1"/>
              <a:t>sở</a:t>
            </a:r>
            <a:r>
              <a:rPr lang="en-US" dirty="0"/>
              <a:t>. </a:t>
            </a:r>
            <a:r>
              <a:rPr lang="en-US" dirty="0" err="1"/>
              <a:t>Chưa</a:t>
            </a:r>
            <a:r>
              <a:rPr lang="en-US" dirty="0"/>
              <a:t> </a:t>
            </a:r>
            <a:r>
              <a:rPr lang="en-US" dirty="0" err="1"/>
              <a:t>có</a:t>
            </a:r>
            <a:r>
              <a:rPr lang="en-US" dirty="0"/>
              <a:t> </a:t>
            </a:r>
            <a:r>
              <a:rPr lang="en-US" dirty="0" err="1"/>
              <a:t>kênh</a:t>
            </a:r>
            <a:r>
              <a:rPr lang="en-US" dirty="0"/>
              <a:t> </a:t>
            </a:r>
            <a:r>
              <a:rPr lang="en-US" dirty="0" err="1"/>
              <a:t>thông</a:t>
            </a:r>
            <a:r>
              <a:rPr lang="en-US" dirty="0"/>
              <a:t> tin </a:t>
            </a:r>
            <a:r>
              <a:rPr lang="en-US" dirty="0" err="1"/>
              <a:t>đủ</a:t>
            </a:r>
            <a:r>
              <a:rPr lang="en-US" dirty="0"/>
              <a:t> </a:t>
            </a:r>
            <a:r>
              <a:rPr lang="en-US" dirty="0" err="1"/>
              <a:t>lớn</a:t>
            </a:r>
            <a:r>
              <a:rPr lang="en-US" dirty="0"/>
              <a:t> </a:t>
            </a:r>
            <a:r>
              <a:rPr lang="en-US" dirty="0" err="1"/>
              <a:t>để</a:t>
            </a:r>
            <a:r>
              <a:rPr lang="en-US" dirty="0"/>
              <a:t> </a:t>
            </a:r>
            <a:r>
              <a:rPr lang="en-US" dirty="0" err="1"/>
              <a:t>phụ</a:t>
            </a:r>
            <a:r>
              <a:rPr lang="en-US" dirty="0"/>
              <a:t> </a:t>
            </a:r>
            <a:r>
              <a:rPr lang="en-US" dirty="0" err="1"/>
              <a:t>huynh</a:t>
            </a:r>
            <a:r>
              <a:rPr lang="en-US" dirty="0"/>
              <a:t> </a:t>
            </a:r>
            <a:r>
              <a:rPr lang="en-US" dirty="0" err="1"/>
              <a:t>tìm</a:t>
            </a:r>
            <a:r>
              <a:rPr lang="en-US" dirty="0"/>
              <a:t> </a:t>
            </a:r>
            <a:r>
              <a:rPr lang="en-US" dirty="0" err="1"/>
              <a:t>kiếm</a:t>
            </a:r>
            <a:r>
              <a:rPr lang="en-US" dirty="0"/>
              <a:t>.</a:t>
            </a:r>
          </a:p>
          <a:p>
            <a:endParaRPr lang="en-US" dirty="0"/>
          </a:p>
          <a:p>
            <a:r>
              <a:rPr lang="en-US" dirty="0" err="1"/>
              <a:t>Từ</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em</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a:t>pháp</a:t>
            </a:r>
            <a:r>
              <a:rPr lang="en-US" dirty="0"/>
              <a:t> </a:t>
            </a:r>
            <a:r>
              <a:rPr lang="en-US" dirty="0" err="1"/>
              <a:t>xây</a:t>
            </a:r>
            <a:r>
              <a:rPr lang="en-US" dirty="0"/>
              <a:t> </a:t>
            </a:r>
            <a:r>
              <a:rPr lang="en-US" dirty="0" err="1"/>
              <a:t>dựng</a:t>
            </a:r>
            <a:r>
              <a:rPr lang="en-US" dirty="0"/>
              <a:t> </a:t>
            </a:r>
            <a:r>
              <a:rPr lang="en-US" dirty="0" err="1"/>
              <a:t>trang</a:t>
            </a:r>
            <a:r>
              <a:rPr lang="en-US" dirty="0"/>
              <a:t> Landing Page </a:t>
            </a:r>
            <a:r>
              <a:rPr lang="en-US" dirty="0" err="1"/>
              <a:t>để</a:t>
            </a:r>
            <a:r>
              <a:rPr lang="en-US" dirty="0"/>
              <a:t> </a:t>
            </a:r>
            <a:r>
              <a:rPr lang="en-US" dirty="0" err="1"/>
              <a:t>tạo</a:t>
            </a:r>
            <a:r>
              <a:rPr lang="en-US" dirty="0"/>
              <a:t> </a:t>
            </a:r>
            <a:r>
              <a:rPr lang="en-US" dirty="0" err="1"/>
              <a:t>thêm</a:t>
            </a:r>
            <a:r>
              <a:rPr lang="en-US" dirty="0"/>
              <a:t> </a:t>
            </a:r>
            <a:r>
              <a:rPr lang="en-US" dirty="0" err="1"/>
              <a:t>một</a:t>
            </a:r>
            <a:r>
              <a:rPr lang="en-US" dirty="0"/>
              <a:t> </a:t>
            </a:r>
            <a:r>
              <a:rPr lang="en-US" dirty="0" err="1"/>
              <a:t>kênh</a:t>
            </a:r>
            <a:r>
              <a:rPr lang="en-US" dirty="0"/>
              <a:t> </a:t>
            </a:r>
            <a:r>
              <a:rPr lang="en-US" dirty="0" err="1"/>
              <a:t>thông</a:t>
            </a:r>
            <a:r>
              <a:rPr lang="en-US" dirty="0"/>
              <a:t> tin </a:t>
            </a:r>
            <a:r>
              <a:rPr lang="en-US" dirty="0" err="1"/>
              <a:t>tìm</a:t>
            </a:r>
            <a:r>
              <a:rPr lang="en-US" dirty="0"/>
              <a:t> </a:t>
            </a:r>
            <a:r>
              <a:rPr lang="en-US" dirty="0" err="1"/>
              <a:t>kiếm</a:t>
            </a:r>
            <a:r>
              <a:rPr lang="en-US" dirty="0"/>
              <a:t> </a:t>
            </a:r>
            <a:r>
              <a:rPr lang="en-US" dirty="0" err="1"/>
              <a:t>dành</a:t>
            </a:r>
            <a:r>
              <a:rPr lang="en-US" dirty="0"/>
              <a:t> cho </a:t>
            </a:r>
            <a:r>
              <a:rPr lang="en-US" dirty="0" err="1"/>
              <a:t>các</a:t>
            </a:r>
            <a:r>
              <a:rPr lang="en-US" dirty="0"/>
              <a:t> </a:t>
            </a:r>
            <a:r>
              <a:rPr lang="en-US" dirty="0" err="1"/>
              <a:t>phụ</a:t>
            </a:r>
            <a:r>
              <a:rPr lang="en-US" dirty="0"/>
              <a:t> </a:t>
            </a:r>
            <a:r>
              <a:rPr lang="en-US" dirty="0" err="1"/>
              <a:t>huynh</a:t>
            </a:r>
            <a:r>
              <a:rPr lang="en-US" dirty="0"/>
              <a:t>.</a:t>
            </a:r>
          </a:p>
          <a:p>
            <a:endParaRPr lang="en-US" dirty="0"/>
          </a:p>
          <a:p>
            <a:r>
              <a:rPr lang="en-US" dirty="0"/>
              <a:t>Trang web </a:t>
            </a:r>
            <a:r>
              <a:rPr lang="en-US" dirty="0" err="1"/>
              <a:t>có</a:t>
            </a:r>
            <a:r>
              <a:rPr lang="en-US" dirty="0"/>
              <a:t> </a:t>
            </a:r>
            <a:r>
              <a:rPr lang="en-US" dirty="0" err="1"/>
              <a:t>tích</a:t>
            </a:r>
            <a:r>
              <a:rPr lang="en-US" dirty="0"/>
              <a:t> </a:t>
            </a:r>
            <a:r>
              <a:rPr lang="en-US" dirty="0" err="1"/>
              <a:t>hợp</a:t>
            </a:r>
            <a:r>
              <a:rPr lang="en-US" dirty="0"/>
              <a:t> chatbot </a:t>
            </a:r>
            <a:r>
              <a:rPr lang="en-US" dirty="0" err="1"/>
              <a:t>trả</a:t>
            </a:r>
            <a:r>
              <a:rPr lang="en-US" dirty="0"/>
              <a:t> </a:t>
            </a:r>
            <a:r>
              <a:rPr lang="en-US" dirty="0" err="1"/>
              <a:t>lời</a:t>
            </a:r>
            <a:r>
              <a:rPr lang="en-US" dirty="0"/>
              <a:t> tin </a:t>
            </a:r>
            <a:r>
              <a:rPr lang="en-US" dirty="0" err="1"/>
              <a:t>nhắn</a:t>
            </a:r>
            <a:r>
              <a:rPr lang="en-US" dirty="0"/>
              <a:t> </a:t>
            </a:r>
            <a:r>
              <a:rPr lang="en-US" dirty="0" err="1"/>
              <a:t>tự</a:t>
            </a:r>
            <a:r>
              <a:rPr lang="en-US" dirty="0"/>
              <a:t> </a:t>
            </a:r>
            <a:r>
              <a:rPr lang="en-US" dirty="0" err="1"/>
              <a:t>động</a:t>
            </a:r>
            <a:r>
              <a:rPr lang="en-US" dirty="0"/>
              <a:t> </a:t>
            </a:r>
            <a:r>
              <a:rPr lang="en-US" dirty="0" err="1"/>
              <a:t>để</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các</a:t>
            </a:r>
            <a:r>
              <a:rPr lang="en-US" dirty="0"/>
              <a:t> </a:t>
            </a:r>
            <a:r>
              <a:rPr lang="en-US" dirty="0" err="1"/>
              <a:t>phụ</a:t>
            </a:r>
            <a:r>
              <a:rPr lang="en-US" dirty="0"/>
              <a:t> </a:t>
            </a:r>
            <a:r>
              <a:rPr lang="en-US" dirty="0" err="1"/>
              <a:t>huynh</a:t>
            </a:r>
            <a:r>
              <a:rPr lang="en-US" dirty="0"/>
              <a:t> </a:t>
            </a:r>
            <a:r>
              <a:rPr lang="en-US" dirty="0" err="1"/>
              <a:t>hoặc</a:t>
            </a:r>
            <a:r>
              <a:rPr lang="en-US" dirty="0"/>
              <a:t> </a:t>
            </a:r>
            <a:r>
              <a:rPr lang="en-US" dirty="0" err="1"/>
              <a:t>học</a:t>
            </a:r>
            <a:r>
              <a:rPr lang="en-US" dirty="0"/>
              <a:t> </a:t>
            </a:r>
            <a:r>
              <a:rPr lang="en-US" dirty="0" err="1"/>
              <a:t>sinh</a:t>
            </a:r>
            <a:r>
              <a:rPr lang="en-US" dirty="0"/>
              <a:t> </a:t>
            </a:r>
            <a:r>
              <a:rPr lang="en-US" dirty="0" err="1"/>
              <a:t>muốn</a:t>
            </a:r>
            <a:r>
              <a:rPr lang="en-US" dirty="0"/>
              <a:t> </a:t>
            </a:r>
            <a:r>
              <a:rPr lang="en-US" dirty="0" err="1"/>
              <a:t>đăng</a:t>
            </a:r>
            <a:r>
              <a:rPr lang="en-US" dirty="0"/>
              <a:t> </a:t>
            </a:r>
            <a:r>
              <a:rPr lang="en-US" dirty="0" err="1"/>
              <a:t>ký</a:t>
            </a:r>
            <a:r>
              <a:rPr lang="en-US" dirty="0"/>
              <a:t> </a:t>
            </a:r>
            <a:r>
              <a:rPr lang="en-US" dirty="0" err="1"/>
              <a:t>khoá</a:t>
            </a:r>
            <a:r>
              <a:rPr lang="en-US" dirty="0"/>
              <a:t> </a:t>
            </a:r>
            <a:r>
              <a:rPr lang="en-US" dirty="0" err="1"/>
              <a:t>học</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615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a:p>
            <a:r>
              <a:rPr lang="vi-VN" dirty="0"/>
              <a:t>Em lựa chọn tích hợp Lanbot - là một nền tảng chatbot không cần mã hóa, cho phép người dùng tạo ra các chatbot trực quan để tương tác với khách hàng.</a:t>
            </a:r>
          </a:p>
          <a:p>
            <a:endParaRPr lang="vi-VN" dirty="0"/>
          </a:p>
          <a:p>
            <a:r>
              <a:rPr lang="vi-VN" dirty="0"/>
              <a:t>Landbot hỗ trợ tự động hóa quy trình kinh doanh, cải thiện dịch vụ khách hàng và tăng cường trải nghiệm người dùng.</a:t>
            </a:r>
          </a:p>
          <a:p>
            <a:endParaRPr lang="vi-VN" dirty="0"/>
          </a:p>
          <a:p>
            <a:r>
              <a:rPr lang="vi-VN" dirty="0"/>
              <a:t>Nền tảng này cung cấp các công cụ kéo-thả dễ sử dụng, giúp xây dựng các kịch bản hội thoại và tích hợp chatbot vào trang web,</a:t>
            </a:r>
          </a:p>
          <a:p>
            <a:r>
              <a:rPr lang="vi-VN" dirty="0"/>
              <a:t>một cách nhanh chóng và hiệu quả. </a:t>
            </a:r>
          </a:p>
          <a:p>
            <a:endParaRPr lang="vi-VN" dirty="0"/>
          </a:p>
          <a:p>
            <a:r>
              <a:rPr lang="vi-VN" dirty="0"/>
              <a:t>Dưới đây là luồng xử lý đơn giản của chatbot đang được tích hợp vào hệ thống.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3517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Kết</a:t>
            </a:r>
            <a:r>
              <a:rPr lang="en-US" dirty="0"/>
              <a:t> </a:t>
            </a:r>
            <a:r>
              <a:rPr lang="en-US" dirty="0" err="1"/>
              <a:t>quả</a:t>
            </a:r>
            <a:r>
              <a:rPr lang="en-US" dirty="0"/>
              <a:t> </a:t>
            </a:r>
            <a:r>
              <a:rPr lang="en-US" dirty="0" err="1"/>
              <a:t>đạt</a:t>
            </a:r>
            <a:r>
              <a:rPr lang="en-US" dirty="0"/>
              <a:t> </a:t>
            </a:r>
            <a:r>
              <a:rPr lang="en-US" dirty="0" err="1"/>
              <a:t>được</a:t>
            </a:r>
            <a:r>
              <a:rPr lang="en-US" dirty="0"/>
              <a:t> </a:t>
            </a:r>
            <a:r>
              <a:rPr lang="en-US" dirty="0" err="1"/>
              <a:t>là</a:t>
            </a:r>
            <a:r>
              <a:rPr lang="en-US" dirty="0"/>
              <a:t> </a:t>
            </a:r>
            <a:r>
              <a:rPr lang="en-US" dirty="0" err="1"/>
              <a:t>giao</a:t>
            </a:r>
            <a:r>
              <a:rPr lang="en-US" dirty="0"/>
              <a:t> </a:t>
            </a:r>
            <a:r>
              <a:rPr lang="en-US" dirty="0" err="1"/>
              <a:t>diện</a:t>
            </a:r>
            <a:r>
              <a:rPr lang="en-US" dirty="0"/>
              <a:t> Chatbot </a:t>
            </a:r>
            <a:r>
              <a:rPr lang="en-US" dirty="0" err="1"/>
              <a:t>trong</a:t>
            </a:r>
            <a:r>
              <a:rPr lang="en-US" dirty="0"/>
              <a:t> slides </a:t>
            </a:r>
            <a:r>
              <a:rPr lang="en-US" dirty="0" err="1"/>
              <a:t>này</a:t>
            </a:r>
            <a:r>
              <a:rPr lang="en-US" dirty="0"/>
              <a:t>.</a:t>
            </a:r>
          </a:p>
          <a:p>
            <a:endParaRPr lang="en-US" dirty="0"/>
          </a:p>
          <a:p>
            <a:r>
              <a:rPr lang="en-US" dirty="0" err="1"/>
              <a:t>Người</a:t>
            </a:r>
            <a:r>
              <a:rPr lang="en-US" dirty="0"/>
              <a:t> </a:t>
            </a:r>
            <a:r>
              <a:rPr lang="en-US" dirty="0" err="1"/>
              <a:t>dùng</a:t>
            </a:r>
            <a:r>
              <a:rPr lang="en-US" dirty="0"/>
              <a:t> </a:t>
            </a:r>
            <a:r>
              <a:rPr lang="en-US" dirty="0" err="1"/>
              <a:t>sẽ</a:t>
            </a:r>
            <a:r>
              <a:rPr lang="en-US" dirty="0"/>
              <a:t> </a:t>
            </a:r>
            <a:r>
              <a:rPr lang="en-US" dirty="0" err="1"/>
              <a:t>đặt</a:t>
            </a:r>
            <a:r>
              <a:rPr lang="en-US" dirty="0"/>
              <a:t> </a:t>
            </a:r>
            <a:r>
              <a:rPr lang="en-US" dirty="0" err="1"/>
              <a:t>câu</a:t>
            </a:r>
            <a:r>
              <a:rPr lang="en-US" dirty="0"/>
              <a:t> </a:t>
            </a:r>
            <a:r>
              <a:rPr lang="en-US" dirty="0" err="1"/>
              <a:t>hỏi</a:t>
            </a:r>
            <a:r>
              <a:rPr lang="en-US" dirty="0"/>
              <a:t> </a:t>
            </a:r>
            <a:r>
              <a:rPr lang="en-US" dirty="0" err="1"/>
              <a:t>về</a:t>
            </a:r>
            <a:r>
              <a:rPr lang="en-US" dirty="0"/>
              <a:t> </a:t>
            </a:r>
            <a:r>
              <a:rPr lang="en-US" dirty="0" err="1"/>
              <a:t>trung</a:t>
            </a:r>
            <a:r>
              <a:rPr lang="en-US" dirty="0"/>
              <a:t> </a:t>
            </a:r>
            <a:r>
              <a:rPr lang="en-US" dirty="0" err="1"/>
              <a:t>tâm</a:t>
            </a:r>
            <a:r>
              <a:rPr lang="en-US" dirty="0"/>
              <a:t> </a:t>
            </a:r>
            <a:r>
              <a:rPr lang="en-US" dirty="0" err="1"/>
              <a:t>thông</a:t>
            </a:r>
            <a:r>
              <a:rPr lang="en-US" dirty="0"/>
              <a:t> qua </a:t>
            </a:r>
            <a:r>
              <a:rPr lang="en-US" dirty="0" err="1"/>
              <a:t>ô</a:t>
            </a:r>
            <a:r>
              <a:rPr lang="en-US" dirty="0"/>
              <a:t> input </a:t>
            </a:r>
            <a:r>
              <a:rPr lang="en-US" dirty="0" err="1"/>
              <a:t>hiển</a:t>
            </a:r>
            <a:r>
              <a:rPr lang="en-US" dirty="0"/>
              <a:t> </a:t>
            </a:r>
            <a:r>
              <a:rPr lang="en-US" dirty="0" err="1"/>
              <a:t>thị</a:t>
            </a:r>
            <a:r>
              <a:rPr lang="en-US" dirty="0"/>
              <a:t>. </a:t>
            </a:r>
          </a:p>
          <a:p>
            <a:endParaRPr lang="en-US" dirty="0"/>
          </a:p>
          <a:p>
            <a:r>
              <a:rPr lang="en-US" dirty="0"/>
              <a:t>Sau </a:t>
            </a:r>
            <a:r>
              <a:rPr lang="en-US" dirty="0" err="1"/>
              <a:t>khi</a:t>
            </a:r>
            <a:r>
              <a:rPr lang="en-US" dirty="0"/>
              <a:t> </a:t>
            </a:r>
            <a:r>
              <a:rPr lang="en-US" dirty="0" err="1"/>
              <a:t>nhận</a:t>
            </a:r>
            <a:r>
              <a:rPr lang="en-US" dirty="0"/>
              <a:t> </a:t>
            </a:r>
            <a:r>
              <a:rPr lang="en-US" dirty="0" err="1"/>
              <a:t>được</a:t>
            </a:r>
            <a:r>
              <a:rPr lang="en-US" dirty="0"/>
              <a:t> </a:t>
            </a:r>
            <a:r>
              <a:rPr lang="en-US" dirty="0" err="1"/>
              <a:t>câu</a:t>
            </a:r>
            <a:r>
              <a:rPr lang="en-US" dirty="0"/>
              <a:t> </a:t>
            </a:r>
            <a:r>
              <a:rPr lang="en-US" dirty="0" err="1"/>
              <a:t>hỏi</a:t>
            </a:r>
            <a:r>
              <a:rPr lang="en-US" dirty="0"/>
              <a:t>, </a:t>
            </a:r>
            <a:r>
              <a:rPr lang="en-US" dirty="0" err="1"/>
              <a:t>phía</a:t>
            </a:r>
            <a:r>
              <a:rPr lang="en-US" dirty="0"/>
              <a:t> </a:t>
            </a:r>
            <a:r>
              <a:rPr lang="en-US" dirty="0" err="1"/>
              <a:t>trợ</a:t>
            </a:r>
            <a:r>
              <a:rPr lang="en-US" dirty="0"/>
              <a:t> </a:t>
            </a:r>
            <a:r>
              <a:rPr lang="en-US" dirty="0" err="1"/>
              <a:t>lý</a:t>
            </a:r>
            <a:r>
              <a:rPr lang="en-US" dirty="0"/>
              <a:t> AI </a:t>
            </a:r>
            <a:r>
              <a:rPr lang="en-US" dirty="0" err="1"/>
              <a:t>faqs</a:t>
            </a:r>
            <a:r>
              <a:rPr lang="en-US" dirty="0"/>
              <a:t> </a:t>
            </a:r>
            <a:r>
              <a:rPr lang="en-US" dirty="0" err="1"/>
              <a:t>sẽ</a:t>
            </a:r>
            <a:r>
              <a:rPr lang="en-US" dirty="0"/>
              <a:t> </a:t>
            </a:r>
            <a:r>
              <a:rPr lang="en-US" dirty="0" err="1"/>
              <a:t>tìm</a:t>
            </a:r>
            <a:r>
              <a:rPr lang="en-US" dirty="0"/>
              <a:t> </a:t>
            </a:r>
            <a:r>
              <a:rPr lang="en-US" dirty="0" err="1"/>
              <a:t>kiếm</a:t>
            </a:r>
            <a:r>
              <a:rPr lang="en-US" dirty="0"/>
              <a:t> </a:t>
            </a:r>
            <a:r>
              <a:rPr lang="en-US" dirty="0" err="1"/>
              <a:t>thông</a:t>
            </a:r>
            <a:r>
              <a:rPr lang="en-US" dirty="0"/>
              <a:t> tin </a:t>
            </a:r>
            <a:r>
              <a:rPr lang="en-US" dirty="0" err="1"/>
              <a:t>câu</a:t>
            </a:r>
            <a:r>
              <a:rPr lang="en-US" dirty="0"/>
              <a:t> </a:t>
            </a:r>
            <a:r>
              <a:rPr lang="en-US" dirty="0" err="1"/>
              <a:t>hỏi</a:t>
            </a:r>
            <a:r>
              <a:rPr lang="en-US" dirty="0"/>
              <a:t> </a:t>
            </a:r>
            <a:r>
              <a:rPr lang="en-US" dirty="0" err="1"/>
              <a:t>bên</a:t>
            </a:r>
            <a:r>
              <a:rPr lang="en-US" dirty="0"/>
              <a:t> </a:t>
            </a:r>
            <a:r>
              <a:rPr lang="en-US" dirty="0" err="1"/>
              <a:t>trong</a:t>
            </a:r>
            <a:r>
              <a:rPr lang="en-US" dirty="0"/>
              <a:t> </a:t>
            </a:r>
            <a:r>
              <a:rPr lang="en-US" dirty="0" err="1"/>
              <a:t>một</a:t>
            </a:r>
            <a:r>
              <a:rPr lang="en-US" dirty="0"/>
              <a:t> </a:t>
            </a:r>
            <a:r>
              <a:rPr lang="en-US" dirty="0" err="1"/>
              <a:t>tệp</a:t>
            </a:r>
            <a:r>
              <a:rPr lang="en-US" dirty="0"/>
              <a:t> </a:t>
            </a:r>
            <a:r>
              <a:rPr lang="en-US" dirty="0" err="1"/>
              <a:t>văn</a:t>
            </a:r>
            <a:r>
              <a:rPr lang="en-US" dirty="0"/>
              <a:t> </a:t>
            </a:r>
            <a:r>
              <a:rPr lang="en-US" dirty="0" err="1"/>
              <a:t>bản</a:t>
            </a:r>
            <a:r>
              <a:rPr lang="en-US" dirty="0"/>
              <a:t>  </a:t>
            </a:r>
            <a:r>
              <a:rPr lang="en-US" dirty="0" err="1"/>
              <a:t>đã</a:t>
            </a:r>
            <a:r>
              <a:rPr lang="en-US" dirty="0"/>
              <a:t> </a:t>
            </a:r>
            <a:r>
              <a:rPr lang="en-US" dirty="0" err="1"/>
              <a:t>được</a:t>
            </a:r>
            <a:r>
              <a:rPr lang="en-US" dirty="0"/>
              <a:t> feed </a:t>
            </a:r>
            <a:r>
              <a:rPr lang="en-US" dirty="0" err="1"/>
              <a:t>từ</a:t>
            </a:r>
            <a:r>
              <a:rPr lang="en-US" dirty="0"/>
              <a:t> </a:t>
            </a:r>
            <a:r>
              <a:rPr lang="en-US" dirty="0" err="1"/>
              <a:t>trước</a:t>
            </a:r>
            <a:r>
              <a:rPr lang="en-US" dirty="0"/>
              <a:t>,</a:t>
            </a:r>
          </a:p>
          <a:p>
            <a:endParaRPr lang="en-US" dirty="0"/>
          </a:p>
          <a:p>
            <a:r>
              <a:rPr lang="en-US" dirty="0" err="1"/>
              <a:t>và</a:t>
            </a:r>
            <a:r>
              <a:rPr lang="en-US" dirty="0"/>
              <a:t> </a:t>
            </a:r>
            <a:r>
              <a:rPr lang="en-US" dirty="0" err="1"/>
              <a:t>sinh</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tự</a:t>
            </a:r>
            <a:r>
              <a:rPr lang="en-US" dirty="0"/>
              <a:t> </a:t>
            </a:r>
            <a:r>
              <a:rPr lang="en-US" dirty="0" err="1"/>
              <a:t>động</a:t>
            </a:r>
            <a:r>
              <a:rPr lang="en-US" dirty="0"/>
              <a:t> cho </a:t>
            </a:r>
            <a:r>
              <a:rPr lang="en-US" dirty="0" err="1"/>
              <a:t>khách</a:t>
            </a:r>
            <a:r>
              <a:rPr lang="en-US" dirty="0"/>
              <a:t> </a:t>
            </a:r>
            <a:r>
              <a:rPr lang="en-US" dirty="0" err="1"/>
              <a:t>hàng</a:t>
            </a:r>
            <a:r>
              <a:rPr lang="en-US" dirty="0"/>
              <a:t>.</a:t>
            </a:r>
          </a:p>
          <a:p>
            <a:r>
              <a:rPr lang="en-US"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5299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em</a:t>
            </a:r>
            <a:r>
              <a:rPr lang="en-US" dirty="0"/>
              <a:t> </a:t>
            </a:r>
            <a:r>
              <a:rPr lang="en-US" dirty="0" err="1"/>
              <a:t>xin</a:t>
            </a:r>
            <a:r>
              <a:rPr lang="en-US" dirty="0"/>
              <a:t> </a:t>
            </a:r>
            <a:r>
              <a:rPr lang="en-US" dirty="0" err="1"/>
              <a:t>trình</a:t>
            </a:r>
            <a:r>
              <a:rPr lang="en-US" dirty="0"/>
              <a:t> </a:t>
            </a:r>
            <a:r>
              <a:rPr lang="en-US" dirty="0" err="1"/>
              <a:t>bày</a:t>
            </a:r>
            <a:r>
              <a:rPr lang="en-US" dirty="0"/>
              <a:t> sang </a:t>
            </a:r>
            <a:r>
              <a:rPr lang="en-US" dirty="0" err="1"/>
              <a:t>đóng</a:t>
            </a:r>
            <a:r>
              <a:rPr lang="en-US" dirty="0"/>
              <a:t> </a:t>
            </a:r>
            <a:r>
              <a:rPr lang="en-US" dirty="0" err="1"/>
              <a:t>góp</a:t>
            </a:r>
            <a:r>
              <a:rPr lang="en-US" dirty="0"/>
              <a:t> </a:t>
            </a:r>
            <a:r>
              <a:rPr lang="en-US" dirty="0" err="1"/>
              <a:t>thứ</a:t>
            </a:r>
            <a:r>
              <a:rPr lang="en-US" dirty="0"/>
              <a:t> </a:t>
            </a:r>
            <a:r>
              <a:rPr lang="en-US" dirty="0" err="1"/>
              <a:t>hai</a:t>
            </a:r>
            <a:r>
              <a:rPr lang="en-US" dirty="0"/>
              <a:t> </a:t>
            </a:r>
            <a:r>
              <a:rPr lang="en-US" dirty="0" err="1"/>
              <a:t>là</a:t>
            </a:r>
            <a:r>
              <a:rPr lang="en-US" dirty="0"/>
              <a:t> </a:t>
            </a:r>
            <a:r>
              <a:rPr lang="en-US" dirty="0" err="1"/>
              <a:t>chức</a:t>
            </a:r>
            <a:r>
              <a:rPr lang="en-US" dirty="0"/>
              <a:t> </a:t>
            </a:r>
            <a:r>
              <a:rPr lang="en-US" dirty="0" err="1"/>
              <a:t>năng</a:t>
            </a:r>
            <a:r>
              <a:rPr lang="en-US" dirty="0"/>
              <a:t> </a:t>
            </a:r>
            <a:r>
              <a:rPr lang="en-US" dirty="0" err="1"/>
              <a:t>thêm</a:t>
            </a:r>
            <a:r>
              <a:rPr lang="en-US" dirty="0"/>
              <a:t> </a:t>
            </a:r>
            <a:r>
              <a:rPr lang="en-US" dirty="0" err="1"/>
              <a:t>học</a:t>
            </a:r>
            <a:r>
              <a:rPr lang="en-US" dirty="0"/>
              <a:t> </a:t>
            </a:r>
            <a:r>
              <a:rPr lang="en-US" dirty="0" err="1"/>
              <a:t>phí</a:t>
            </a:r>
            <a:r>
              <a:rPr lang="en-US" dirty="0"/>
              <a:t>, </a:t>
            </a:r>
            <a:r>
              <a:rPr lang="en-US" dirty="0" err="1"/>
              <a:t>thêm</a:t>
            </a:r>
            <a:r>
              <a:rPr lang="en-US" dirty="0"/>
              <a:t> </a:t>
            </a:r>
            <a:r>
              <a:rPr lang="en-US" dirty="0" err="1"/>
              <a:t>lương</a:t>
            </a:r>
            <a:r>
              <a:rPr lang="en-US" dirty="0"/>
              <a:t>.</a:t>
            </a:r>
          </a:p>
          <a:p>
            <a:endParaRPr lang="en-US" dirty="0"/>
          </a:p>
          <a:p>
            <a:r>
              <a:rPr lang="en-US" dirty="0" err="1"/>
              <a:t>Như</a:t>
            </a:r>
            <a:r>
              <a:rPr lang="en-US" dirty="0"/>
              <a:t> </a:t>
            </a:r>
            <a:r>
              <a:rPr lang="en-US" dirty="0" err="1"/>
              <a:t>đề</a:t>
            </a:r>
            <a:r>
              <a:rPr lang="en-US" dirty="0"/>
              <a:t> </a:t>
            </a:r>
            <a:r>
              <a:rPr lang="en-US" dirty="0" err="1"/>
              <a:t>cập</a:t>
            </a:r>
            <a:r>
              <a:rPr lang="en-US" dirty="0"/>
              <a:t> </a:t>
            </a:r>
            <a:r>
              <a:rPr lang="en-US" dirty="0" err="1"/>
              <a:t>ở</a:t>
            </a:r>
            <a:r>
              <a:rPr lang="en-US" dirty="0"/>
              <a:t> </a:t>
            </a:r>
            <a:r>
              <a:rPr lang="en-US" dirty="0" err="1"/>
              <a:t>những</a:t>
            </a:r>
            <a:r>
              <a:rPr lang="en-US" dirty="0"/>
              <a:t> slide </a:t>
            </a:r>
            <a:r>
              <a:rPr lang="en-US" dirty="0" err="1"/>
              <a:t>trước</a:t>
            </a:r>
            <a:r>
              <a:rPr lang="en-US" dirty="0"/>
              <a:t>, </a:t>
            </a:r>
            <a:r>
              <a:rPr lang="en-US" dirty="0" err="1"/>
              <a:t>khi</a:t>
            </a:r>
            <a:r>
              <a:rPr lang="en-US" dirty="0"/>
              <a:t> sử dụng </a:t>
            </a:r>
            <a:r>
              <a:rPr lang="en-US" dirty="0" err="1"/>
              <a:t>trang</a:t>
            </a:r>
            <a:r>
              <a:rPr lang="en-US" dirty="0"/>
              <a:t> </a:t>
            </a:r>
            <a:r>
              <a:rPr lang="en-US" dirty="0" err="1"/>
              <a:t>tính</a:t>
            </a:r>
            <a:r>
              <a:rPr lang="en-US" dirty="0"/>
              <a:t> </a:t>
            </a:r>
            <a:r>
              <a:rPr lang="en-US" dirty="0" err="1"/>
              <a:t>sẽ</a:t>
            </a:r>
            <a:r>
              <a:rPr lang="en-US" dirty="0"/>
              <a:t> </a:t>
            </a:r>
            <a:r>
              <a:rPr lang="en-US" dirty="0" err="1"/>
              <a:t>gây</a:t>
            </a:r>
            <a:r>
              <a:rPr lang="en-US" dirty="0"/>
              <a:t> </a:t>
            </a:r>
            <a:r>
              <a:rPr lang="en-US" dirty="0" err="1"/>
              <a:t>khó</a:t>
            </a:r>
            <a:r>
              <a:rPr lang="en-US" dirty="0"/>
              <a:t> </a:t>
            </a:r>
            <a:r>
              <a:rPr lang="en-US" dirty="0" err="1"/>
              <a:t>khăn</a:t>
            </a:r>
            <a:r>
              <a:rPr lang="en-US" dirty="0"/>
              <a:t> cho </a:t>
            </a:r>
            <a:r>
              <a:rPr lang="en-US" dirty="0" err="1"/>
              <a:t>việc</a:t>
            </a:r>
            <a:r>
              <a:rPr lang="en-US" dirty="0"/>
              <a:t> </a:t>
            </a:r>
            <a:r>
              <a:rPr lang="en-US" dirty="0" err="1"/>
              <a:t>cập</a:t>
            </a:r>
            <a:r>
              <a:rPr lang="en-US" dirty="0"/>
              <a:t> </a:t>
            </a:r>
            <a:r>
              <a:rPr lang="en-US" dirty="0" err="1"/>
              <a:t>nhật</a:t>
            </a:r>
            <a:r>
              <a:rPr lang="en-US" dirty="0"/>
              <a:t> </a:t>
            </a:r>
            <a:r>
              <a:rPr lang="en-US" dirty="0" err="1"/>
              <a:t>hoặc</a:t>
            </a:r>
            <a:r>
              <a:rPr lang="en-US" dirty="0"/>
              <a:t> </a:t>
            </a:r>
            <a:r>
              <a:rPr lang="en-US" dirty="0" err="1"/>
              <a:t>tìm</a:t>
            </a:r>
            <a:r>
              <a:rPr lang="en-US" dirty="0"/>
              <a:t> </a:t>
            </a:r>
            <a:r>
              <a:rPr lang="en-US" dirty="0" err="1"/>
              <a:t>kiếm</a:t>
            </a:r>
            <a:r>
              <a:rPr lang="en-US" dirty="0"/>
              <a:t> </a:t>
            </a:r>
            <a:r>
              <a:rPr lang="en-US" dirty="0" err="1"/>
              <a:t>các</a:t>
            </a:r>
            <a:r>
              <a:rPr lang="en-US" dirty="0"/>
              <a:t> </a:t>
            </a:r>
            <a:r>
              <a:rPr lang="en-US" dirty="0" err="1"/>
              <a:t>khoản</a:t>
            </a:r>
            <a:r>
              <a:rPr lang="en-US" dirty="0"/>
              <a:t> </a:t>
            </a:r>
            <a:r>
              <a:rPr lang="en-US" dirty="0" err="1"/>
              <a:t>thu</a:t>
            </a:r>
            <a:r>
              <a:rPr lang="en-US" dirty="0"/>
              <a:t> chi </a:t>
            </a:r>
            <a:r>
              <a:rPr lang="en-US" dirty="0" err="1"/>
              <a:t>nếu</a:t>
            </a:r>
            <a:r>
              <a:rPr lang="en-US" dirty="0"/>
              <a:t> </a:t>
            </a:r>
            <a:r>
              <a:rPr lang="en-US" dirty="0" err="1"/>
              <a:t>số</a:t>
            </a:r>
            <a:r>
              <a:rPr lang="en-US" dirty="0"/>
              <a:t> </a:t>
            </a:r>
            <a:r>
              <a:rPr lang="en-US" dirty="0" err="1"/>
              <a:t>lượng</a:t>
            </a:r>
            <a:r>
              <a:rPr lang="en-US" dirty="0"/>
              <a:t> </a:t>
            </a:r>
            <a:r>
              <a:rPr lang="en-US" dirty="0" err="1"/>
              <a:t>bản</a:t>
            </a:r>
            <a:r>
              <a:rPr lang="en-US" dirty="0"/>
              <a:t> </a:t>
            </a:r>
            <a:r>
              <a:rPr lang="en-US" dirty="0" err="1"/>
              <a:t>ghi</a:t>
            </a:r>
            <a:r>
              <a:rPr lang="en-US" dirty="0"/>
              <a:t> </a:t>
            </a:r>
            <a:r>
              <a:rPr lang="en-US" dirty="0" err="1"/>
              <a:t>ngày</a:t>
            </a:r>
            <a:r>
              <a:rPr lang="en-US" dirty="0"/>
              <a:t> </a:t>
            </a:r>
            <a:r>
              <a:rPr lang="en-US" dirty="0" err="1"/>
              <a:t>càng</a:t>
            </a:r>
            <a:r>
              <a:rPr lang="en-US" dirty="0"/>
              <a:t> </a:t>
            </a:r>
            <a:r>
              <a:rPr lang="en-US" dirty="0" err="1"/>
              <a:t>lớn</a:t>
            </a:r>
            <a:r>
              <a:rPr lang="en-US" dirty="0"/>
              <a:t>.</a:t>
            </a:r>
          </a:p>
          <a:p>
            <a:endParaRPr lang="en-US" dirty="0"/>
          </a:p>
          <a:p>
            <a:r>
              <a:rPr lang="en-US" dirty="0"/>
              <a:t>Sai </a:t>
            </a:r>
            <a:r>
              <a:rPr lang="en-US" dirty="0" err="1"/>
              <a:t>sót</a:t>
            </a:r>
            <a:r>
              <a:rPr lang="en-US" dirty="0"/>
              <a:t> </a:t>
            </a:r>
            <a:r>
              <a:rPr lang="en-US" dirty="0" err="1"/>
              <a:t>khi</a:t>
            </a:r>
            <a:r>
              <a:rPr lang="en-US" dirty="0"/>
              <a:t> </a:t>
            </a:r>
            <a:r>
              <a:rPr lang="en-US" dirty="0" err="1"/>
              <a:t>nhập</a:t>
            </a:r>
            <a:r>
              <a:rPr lang="en-US" dirty="0"/>
              <a:t> </a:t>
            </a:r>
            <a:r>
              <a:rPr lang="en-US" dirty="0" err="1"/>
              <a:t>liệu</a:t>
            </a:r>
            <a:r>
              <a:rPr lang="en-US" dirty="0"/>
              <a:t> </a:t>
            </a:r>
            <a:r>
              <a:rPr lang="en-US" dirty="0" err="1"/>
              <a:t>nhiều</a:t>
            </a:r>
            <a:r>
              <a:rPr lang="en-US" dirty="0"/>
              <a:t> </a:t>
            </a:r>
            <a:r>
              <a:rPr lang="en-US" dirty="0" err="1"/>
              <a:t>cột</a:t>
            </a:r>
            <a:r>
              <a:rPr lang="en-US" dirty="0"/>
              <a:t> </a:t>
            </a:r>
            <a:r>
              <a:rPr lang="en-US" dirty="0" err="1"/>
              <a:t>thông</a:t>
            </a:r>
            <a:r>
              <a:rPr lang="en-US" dirty="0"/>
              <a:t> tin </a:t>
            </a:r>
            <a:r>
              <a:rPr lang="en-US" dirty="0" err="1"/>
              <a:t>sẽ</a:t>
            </a:r>
            <a:r>
              <a:rPr lang="en-US" dirty="0"/>
              <a:t> </a:t>
            </a:r>
            <a:r>
              <a:rPr lang="en-US" dirty="0" err="1"/>
              <a:t>gây</a:t>
            </a:r>
            <a:r>
              <a:rPr lang="en-US" dirty="0"/>
              <a:t> </a:t>
            </a:r>
            <a:r>
              <a:rPr lang="en-US" dirty="0" err="1"/>
              <a:t>mất</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ảnh</a:t>
            </a:r>
            <a:r>
              <a:rPr lang="en-US" dirty="0"/>
              <a:t> </a:t>
            </a:r>
            <a:r>
              <a:rPr lang="en-US" dirty="0" err="1"/>
              <a:t>hưởng</a:t>
            </a:r>
            <a:r>
              <a:rPr lang="en-US" dirty="0"/>
              <a:t> </a:t>
            </a:r>
            <a:r>
              <a:rPr lang="en-US" dirty="0" err="1"/>
              <a:t>trực</a:t>
            </a:r>
            <a:r>
              <a:rPr lang="en-US" dirty="0"/>
              <a:t> </a:t>
            </a:r>
            <a:r>
              <a:rPr lang="en-US" dirty="0" err="1"/>
              <a:t>tiếp</a:t>
            </a:r>
            <a:r>
              <a:rPr lang="en-US" dirty="0"/>
              <a:t> </a:t>
            </a:r>
            <a:r>
              <a:rPr lang="en-US" dirty="0" err="1"/>
              <a:t>đến</a:t>
            </a:r>
            <a:r>
              <a:rPr lang="en-US" dirty="0"/>
              <a:t> </a:t>
            </a:r>
            <a:r>
              <a:rPr lang="en-US" dirty="0" err="1"/>
              <a:t>trung</a:t>
            </a:r>
            <a:r>
              <a:rPr lang="en-US" dirty="0"/>
              <a:t> </a:t>
            </a:r>
            <a:r>
              <a:rPr lang="en-US" dirty="0" err="1"/>
              <a:t>tâm</a:t>
            </a:r>
            <a:r>
              <a:rPr lang="en-US" dirty="0"/>
              <a:t>.</a:t>
            </a:r>
          </a:p>
          <a:p>
            <a:endParaRPr lang="en-US" dirty="0"/>
          </a:p>
          <a:p>
            <a:r>
              <a:rPr lang="en-US" dirty="0" err="1"/>
              <a:t>Để</a:t>
            </a:r>
            <a:r>
              <a:rPr lang="en-US" dirty="0"/>
              <a:t> </a:t>
            </a:r>
            <a:r>
              <a:rPr lang="en-US" dirty="0" err="1"/>
              <a:t>giải</a:t>
            </a:r>
            <a:r>
              <a:rPr lang="en-US" dirty="0"/>
              <a:t> </a:t>
            </a:r>
            <a:r>
              <a:rPr lang="en-US" dirty="0" err="1"/>
              <a:t>quyết</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em</a:t>
            </a:r>
            <a:r>
              <a:rPr lang="en-US" dirty="0"/>
              <a:t> </a:t>
            </a:r>
            <a:r>
              <a:rPr lang="en-US" dirty="0" err="1"/>
              <a:t>đưa</a:t>
            </a:r>
            <a:r>
              <a:rPr lang="en-US" dirty="0"/>
              <a:t> </a:t>
            </a:r>
            <a:r>
              <a:rPr lang="en-US" dirty="0" err="1"/>
              <a:t>ra</a:t>
            </a:r>
            <a:r>
              <a:rPr lang="en-US" dirty="0"/>
              <a:t> </a:t>
            </a:r>
            <a:r>
              <a:rPr lang="en-US" dirty="0" err="1"/>
              <a:t>giải</a:t>
            </a:r>
            <a:r>
              <a:rPr lang="en-US" dirty="0"/>
              <a:t> </a:t>
            </a:r>
            <a:r>
              <a:rPr lang="en-US" dirty="0" err="1"/>
              <a:t>pháp</a:t>
            </a:r>
            <a:r>
              <a:rPr lang="en-US" dirty="0"/>
              <a:t> </a:t>
            </a:r>
            <a:r>
              <a:rPr lang="en-US" dirty="0" err="1"/>
              <a:t>xác</a:t>
            </a:r>
            <a:r>
              <a:rPr lang="en-US" dirty="0"/>
              <a:t> </a:t>
            </a:r>
            <a:r>
              <a:rPr lang="en-US" dirty="0" err="1"/>
              <a:t>minh</a:t>
            </a:r>
            <a:r>
              <a:rPr lang="en-US" dirty="0"/>
              <a:t> </a:t>
            </a:r>
            <a:r>
              <a:rPr lang="en-US" dirty="0" err="1"/>
              <a:t>các</a:t>
            </a:r>
            <a:r>
              <a:rPr lang="en-US" dirty="0"/>
              <a:t> </a:t>
            </a:r>
            <a:r>
              <a:rPr lang="en-US" dirty="0" err="1"/>
              <a:t>khoản</a:t>
            </a:r>
            <a:r>
              <a:rPr lang="en-US" dirty="0"/>
              <a:t> </a:t>
            </a:r>
            <a:r>
              <a:rPr lang="en-US" dirty="0" err="1"/>
              <a:t>thu</a:t>
            </a:r>
            <a:r>
              <a:rPr lang="en-US" dirty="0"/>
              <a:t>, chi </a:t>
            </a:r>
            <a:r>
              <a:rPr lang="en-US" dirty="0" err="1"/>
              <a:t>tương</a:t>
            </a:r>
            <a:r>
              <a:rPr lang="en-US" dirty="0"/>
              <a:t> </a:t>
            </a:r>
            <a:r>
              <a:rPr lang="en-US" dirty="0" err="1"/>
              <a:t>tác</a:t>
            </a:r>
            <a:r>
              <a:rPr lang="en-US" dirty="0"/>
              <a:t> </a:t>
            </a:r>
            <a:r>
              <a:rPr lang="en-US" dirty="0" err="1"/>
              <a:t>giữa</a:t>
            </a:r>
            <a:r>
              <a:rPr lang="en-US" dirty="0"/>
              <a:t> </a:t>
            </a:r>
            <a:r>
              <a:rPr lang="en-US" dirty="0" err="1"/>
              <a:t>phụ</a:t>
            </a:r>
            <a:r>
              <a:rPr lang="en-US" dirty="0"/>
              <a:t> </a:t>
            </a:r>
            <a:r>
              <a:rPr lang="en-US" dirty="0" err="1"/>
              <a:t>huynh</a:t>
            </a:r>
            <a:r>
              <a:rPr lang="en-US" dirty="0"/>
              <a:t> </a:t>
            </a:r>
            <a:r>
              <a:rPr lang="en-US" dirty="0" err="1"/>
              <a:t>và</a:t>
            </a:r>
            <a:r>
              <a:rPr lang="en-US" dirty="0"/>
              <a:t> </a:t>
            </a:r>
            <a:r>
              <a:rPr lang="en-US" dirty="0" err="1"/>
              <a:t>kế</a:t>
            </a:r>
            <a:r>
              <a:rPr lang="en-US" dirty="0"/>
              <a:t> </a:t>
            </a:r>
            <a:r>
              <a:rPr lang="en-US" dirty="0" err="1"/>
              <a:t>toán</a:t>
            </a:r>
            <a:r>
              <a:rPr lang="en-US" dirty="0"/>
              <a:t> </a:t>
            </a:r>
            <a:r>
              <a:rPr lang="en-US" dirty="0" err="1"/>
              <a:t>để</a:t>
            </a:r>
            <a:r>
              <a:rPr lang="en-US" dirty="0"/>
              <a:t> </a:t>
            </a:r>
            <a:r>
              <a:rPr lang="en-US" dirty="0" err="1"/>
              <a:t>cập</a:t>
            </a:r>
            <a:r>
              <a:rPr lang="en-US" dirty="0"/>
              <a:t> </a:t>
            </a:r>
            <a:r>
              <a:rPr lang="en-US" dirty="0" err="1"/>
              <a:t>nhật</a:t>
            </a:r>
            <a:r>
              <a:rPr lang="en-US" dirty="0"/>
              <a:t> </a:t>
            </a:r>
            <a:r>
              <a:rPr lang="en-US" dirty="0" err="1"/>
              <a:t>chính</a:t>
            </a:r>
            <a:r>
              <a:rPr lang="en-US" dirty="0"/>
              <a:t> </a:t>
            </a:r>
            <a:r>
              <a:rPr lang="en-US" dirty="0" err="1"/>
              <a:t>xác</a:t>
            </a:r>
            <a:r>
              <a:rPr lang="en-US" dirty="0"/>
              <a:t> </a:t>
            </a:r>
            <a:r>
              <a:rPr lang="en-US" dirty="0" err="1"/>
              <a:t>và</a:t>
            </a:r>
            <a:r>
              <a:rPr lang="en-US" dirty="0"/>
              <a:t> </a:t>
            </a:r>
            <a:r>
              <a:rPr lang="en-US" dirty="0" err="1"/>
              <a:t>tự</a:t>
            </a:r>
            <a:r>
              <a:rPr lang="en-US" dirty="0"/>
              <a:t> </a:t>
            </a:r>
            <a:r>
              <a:rPr lang="en-US" dirty="0" err="1"/>
              <a:t>động</a:t>
            </a:r>
            <a:r>
              <a:rPr lang="en-US" dirty="0"/>
              <a:t> </a:t>
            </a:r>
            <a:r>
              <a:rPr lang="en-US" dirty="0" err="1"/>
              <a:t>khoản</a:t>
            </a:r>
            <a:r>
              <a:rPr lang="en-US" dirty="0"/>
              <a:t> </a:t>
            </a:r>
            <a:r>
              <a:rPr lang="en-US" dirty="0" err="1"/>
              <a:t>thu</a:t>
            </a:r>
            <a:r>
              <a:rPr lang="en-US" dirty="0"/>
              <a:t> chi.</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8218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a:t>
            </a:r>
            <a:r>
              <a:rPr lang="en-US" dirty="0" err="1"/>
              <a:t>đây</a:t>
            </a:r>
            <a:r>
              <a:rPr lang="en-US" dirty="0"/>
              <a:t>, </a:t>
            </a:r>
            <a:r>
              <a:rPr lang="en-US" dirty="0" err="1"/>
              <a:t>là</a:t>
            </a:r>
            <a:r>
              <a:rPr lang="en-US" dirty="0"/>
              <a:t> </a:t>
            </a:r>
            <a:r>
              <a:rPr lang="en-US" dirty="0" err="1"/>
              <a:t>màn</a:t>
            </a:r>
            <a:r>
              <a:rPr lang="en-US" dirty="0"/>
              <a:t> </a:t>
            </a:r>
            <a:r>
              <a:rPr lang="en-US" dirty="0" err="1"/>
              <a:t>hình</a:t>
            </a:r>
            <a:r>
              <a:rPr lang="en-US" dirty="0"/>
              <a:t> </a:t>
            </a:r>
            <a:r>
              <a:rPr lang="en-US" dirty="0" err="1"/>
              <a:t>hiển</a:t>
            </a:r>
            <a:r>
              <a:rPr lang="en-US" dirty="0"/>
              <a:t> </a:t>
            </a:r>
            <a:r>
              <a:rPr lang="en-US" dirty="0" err="1"/>
              <a:t>thị</a:t>
            </a:r>
            <a:r>
              <a:rPr lang="en-US" dirty="0"/>
              <a:t> </a:t>
            </a:r>
            <a:r>
              <a:rPr lang="en-US" dirty="0" err="1"/>
              <a:t>thêm</a:t>
            </a:r>
            <a:r>
              <a:rPr lang="en-US" dirty="0"/>
              <a:t> </a:t>
            </a:r>
            <a:r>
              <a:rPr lang="en-US" dirty="0" err="1"/>
              <a:t>minh</a:t>
            </a:r>
            <a:r>
              <a:rPr lang="en-US" dirty="0"/>
              <a:t> </a:t>
            </a:r>
            <a:r>
              <a:rPr lang="en-US" dirty="0" err="1"/>
              <a:t>chứng</a:t>
            </a:r>
            <a:r>
              <a:rPr lang="en-US" dirty="0"/>
              <a:t> </a:t>
            </a:r>
            <a:r>
              <a:rPr lang="en-US" dirty="0" err="1"/>
              <a:t>học</a:t>
            </a:r>
            <a:r>
              <a:rPr lang="en-US" dirty="0"/>
              <a:t> </a:t>
            </a:r>
            <a:r>
              <a:rPr lang="en-US" dirty="0" err="1"/>
              <a:t>phí</a:t>
            </a:r>
            <a:r>
              <a:rPr lang="en-US" dirty="0"/>
              <a:t> </a:t>
            </a:r>
            <a:r>
              <a:rPr lang="en-US" dirty="0" err="1"/>
              <a:t>của</a:t>
            </a:r>
            <a:r>
              <a:rPr lang="en-US" dirty="0"/>
              <a:t> hoc </a:t>
            </a:r>
            <a:r>
              <a:rPr lang="en-US" dirty="0" err="1"/>
              <a:t>sinh</a:t>
            </a:r>
            <a:r>
              <a:rPr lang="en-US" dirty="0"/>
              <a:t>. </a:t>
            </a:r>
            <a:r>
              <a:rPr lang="en-US" dirty="0" err="1"/>
              <a:t>Học</a:t>
            </a:r>
            <a:r>
              <a:rPr lang="en-US" dirty="0"/>
              <a:t> </a:t>
            </a:r>
            <a:r>
              <a:rPr lang="en-US" dirty="0" err="1"/>
              <a:t>sinh</a:t>
            </a:r>
            <a:r>
              <a:rPr lang="en-US" dirty="0"/>
              <a:t> </a:t>
            </a:r>
            <a:r>
              <a:rPr lang="en-US" dirty="0" err="1"/>
              <a:t>hoặc</a:t>
            </a:r>
            <a:r>
              <a:rPr lang="en-US" dirty="0"/>
              <a:t> </a:t>
            </a:r>
            <a:r>
              <a:rPr lang="en-US" dirty="0" err="1"/>
              <a:t>phụ</a:t>
            </a:r>
            <a:r>
              <a:rPr lang="en-US" dirty="0"/>
              <a:t> </a:t>
            </a:r>
            <a:r>
              <a:rPr lang="en-US" dirty="0" err="1"/>
              <a:t>huynh</a:t>
            </a:r>
            <a:r>
              <a:rPr lang="en-US" dirty="0"/>
              <a:t> </a:t>
            </a:r>
            <a:r>
              <a:rPr lang="en-US" dirty="0" err="1"/>
              <a:t>tiến</a:t>
            </a:r>
            <a:r>
              <a:rPr lang="en-US" dirty="0"/>
              <a:t> </a:t>
            </a:r>
            <a:r>
              <a:rPr lang="en-US" dirty="0" err="1"/>
              <a:t>hành</a:t>
            </a:r>
            <a:r>
              <a:rPr lang="en-US" dirty="0"/>
              <a:t> </a:t>
            </a:r>
            <a:r>
              <a:rPr lang="en-US" dirty="0" err="1"/>
              <a:t>lựa</a:t>
            </a:r>
            <a:r>
              <a:rPr lang="en-US" dirty="0"/>
              <a:t> </a:t>
            </a:r>
            <a:r>
              <a:rPr lang="en-US" dirty="0" err="1"/>
              <a:t>chọn</a:t>
            </a:r>
            <a:r>
              <a:rPr lang="en-US" dirty="0"/>
              <a:t> </a:t>
            </a:r>
            <a:r>
              <a:rPr lang="en-US" dirty="0" err="1"/>
              <a:t>tháng</a:t>
            </a:r>
            <a:r>
              <a:rPr lang="en-US" dirty="0"/>
              <a:t> cần </a:t>
            </a:r>
            <a:r>
              <a:rPr lang="en-US" dirty="0" err="1"/>
              <a:t>đóng</a:t>
            </a:r>
            <a:r>
              <a:rPr lang="en-US" dirty="0"/>
              <a:t> </a:t>
            </a:r>
            <a:r>
              <a:rPr lang="en-US" dirty="0" err="1"/>
              <a:t>học</a:t>
            </a:r>
            <a:r>
              <a:rPr lang="en-US" dirty="0"/>
              <a:t>, </a:t>
            </a:r>
            <a:r>
              <a:rPr lang="en-US" dirty="0" err="1"/>
              <a:t>sau</a:t>
            </a:r>
            <a:r>
              <a:rPr lang="en-US" dirty="0"/>
              <a:t> </a:t>
            </a:r>
            <a:r>
              <a:rPr lang="en-US" dirty="0" err="1"/>
              <a:t>đó</a:t>
            </a:r>
            <a:r>
              <a:rPr lang="en-US" dirty="0"/>
              <a:t> </a:t>
            </a:r>
            <a:r>
              <a:rPr lang="en-US" dirty="0" err="1"/>
              <a:t>tiến</a:t>
            </a:r>
            <a:r>
              <a:rPr lang="en-US" dirty="0"/>
              <a:t> </a:t>
            </a:r>
            <a:r>
              <a:rPr lang="en-US" dirty="0" err="1"/>
              <a:t>hành</a:t>
            </a:r>
            <a:r>
              <a:rPr lang="en-US" dirty="0"/>
              <a:t> </a:t>
            </a:r>
            <a:r>
              <a:rPr lang="en-US" dirty="0" err="1"/>
              <a:t>quét</a:t>
            </a:r>
            <a:r>
              <a:rPr lang="en-US" dirty="0"/>
              <a:t> QR </a:t>
            </a:r>
            <a:r>
              <a:rPr lang="en-US" dirty="0" err="1"/>
              <a:t>theo</a:t>
            </a:r>
            <a:r>
              <a:rPr lang="en-US" dirty="0"/>
              <a:t> </a:t>
            </a:r>
            <a:r>
              <a:rPr lang="en-US" dirty="0" err="1"/>
              <a:t>hướng</a:t>
            </a:r>
            <a:r>
              <a:rPr lang="en-US" dirty="0"/>
              <a:t> </a:t>
            </a:r>
            <a:r>
              <a:rPr lang="en-US" dirty="0" err="1"/>
              <a:t>dẫn</a:t>
            </a:r>
            <a:r>
              <a:rPr lang="en-US" dirty="0"/>
              <a:t> </a:t>
            </a:r>
            <a:r>
              <a:rPr lang="en-US" dirty="0" err="1"/>
              <a:t>về</a:t>
            </a:r>
            <a:r>
              <a:rPr lang="en-US" dirty="0"/>
              <a:t> </a:t>
            </a:r>
            <a:r>
              <a:rPr lang="en-US" dirty="0" err="1"/>
              <a:t>nội</a:t>
            </a:r>
            <a:r>
              <a:rPr lang="en-US" dirty="0"/>
              <a:t> dung </a:t>
            </a:r>
            <a:r>
              <a:rPr lang="en-US" dirty="0" err="1"/>
              <a:t>chuyển</a:t>
            </a:r>
            <a:r>
              <a:rPr lang="en-US" dirty="0"/>
              <a:t> </a:t>
            </a:r>
            <a:r>
              <a:rPr lang="en-US" dirty="0" err="1"/>
              <a:t>khoản</a:t>
            </a:r>
            <a:r>
              <a:rPr lang="en-US" dirty="0"/>
              <a:t>.</a:t>
            </a:r>
          </a:p>
          <a:p>
            <a:endParaRPr lang="en-US" dirty="0"/>
          </a:p>
          <a:p>
            <a:r>
              <a:rPr lang="en-US" dirty="0" err="1"/>
              <a:t>hoàn</a:t>
            </a:r>
            <a:r>
              <a:rPr lang="en-US" dirty="0"/>
              <a:t> </a:t>
            </a:r>
            <a:r>
              <a:rPr lang="en-US" dirty="0" err="1"/>
              <a:t>tất</a:t>
            </a:r>
            <a:r>
              <a:rPr lang="en-US" dirty="0"/>
              <a:t> </a:t>
            </a:r>
            <a:r>
              <a:rPr lang="en-US" dirty="0" err="1"/>
              <a:t>chuyển</a:t>
            </a:r>
            <a:r>
              <a:rPr lang="en-US" dirty="0"/>
              <a:t> </a:t>
            </a:r>
            <a:r>
              <a:rPr lang="en-US" dirty="0" err="1"/>
              <a:t>khoản</a:t>
            </a:r>
            <a:r>
              <a:rPr lang="en-US" dirty="0"/>
              <a:t>, </a:t>
            </a:r>
            <a:r>
              <a:rPr lang="en-US" dirty="0" err="1"/>
              <a:t>phụ</a:t>
            </a:r>
            <a:r>
              <a:rPr lang="en-US" dirty="0"/>
              <a:t> </a:t>
            </a:r>
            <a:r>
              <a:rPr lang="en-US" dirty="0" err="1"/>
              <a:t>huynh</a:t>
            </a:r>
            <a:r>
              <a:rPr lang="en-US" dirty="0"/>
              <a:t> </a:t>
            </a:r>
            <a:r>
              <a:rPr lang="en-US" dirty="0" err="1"/>
              <a:t>cập</a:t>
            </a:r>
            <a:r>
              <a:rPr lang="en-US" dirty="0"/>
              <a:t> </a:t>
            </a:r>
            <a:r>
              <a:rPr lang="en-US" dirty="0" err="1"/>
              <a:t>nhật</a:t>
            </a:r>
            <a:r>
              <a:rPr lang="en-US" dirty="0"/>
              <a:t> </a:t>
            </a:r>
            <a:r>
              <a:rPr lang="en-US" dirty="0" err="1"/>
              <a:t>hình</a:t>
            </a:r>
            <a:r>
              <a:rPr lang="en-US" dirty="0"/>
              <a:t> </a:t>
            </a:r>
            <a:r>
              <a:rPr lang="en-US" dirty="0" err="1"/>
              <a:t>ảnh</a:t>
            </a:r>
            <a:r>
              <a:rPr lang="en-US" dirty="0"/>
              <a:t> </a:t>
            </a:r>
            <a:r>
              <a:rPr lang="en-US" dirty="0" err="1"/>
              <a:t>minh</a:t>
            </a:r>
            <a:r>
              <a:rPr lang="en-US" dirty="0"/>
              <a:t> </a:t>
            </a:r>
            <a:r>
              <a:rPr lang="en-US" dirty="0" err="1"/>
              <a:t>chứng</a:t>
            </a:r>
            <a:r>
              <a:rPr lang="en-US" dirty="0"/>
              <a:t> </a:t>
            </a:r>
            <a:r>
              <a:rPr lang="en-US" dirty="0" err="1"/>
              <a:t>lên</a:t>
            </a:r>
            <a:r>
              <a:rPr lang="en-US" dirty="0"/>
              <a:t> </a:t>
            </a:r>
            <a:r>
              <a:rPr lang="en-US" dirty="0" err="1"/>
              <a:t>hệ</a:t>
            </a:r>
            <a:r>
              <a:rPr lang="en-US" dirty="0"/>
              <a:t> </a:t>
            </a:r>
            <a:r>
              <a:rPr lang="en-US" dirty="0" err="1"/>
              <a:t>thống</a:t>
            </a:r>
            <a:r>
              <a:rPr lang="en-US" dirty="0"/>
              <a:t>. </a:t>
            </a:r>
            <a:r>
              <a:rPr lang="en-US" dirty="0" err="1"/>
              <a:t>Trạng</a:t>
            </a:r>
            <a:r>
              <a:rPr lang="en-US" dirty="0"/>
              <a:t> </a:t>
            </a:r>
            <a:r>
              <a:rPr lang="en-US" dirty="0" err="1"/>
              <a:t>thái</a:t>
            </a:r>
            <a:r>
              <a:rPr lang="en-US" dirty="0"/>
              <a:t> </a:t>
            </a:r>
            <a:r>
              <a:rPr lang="en-US" dirty="0" err="1"/>
              <a:t>học</a:t>
            </a:r>
            <a:r>
              <a:rPr lang="en-US" dirty="0"/>
              <a:t> </a:t>
            </a:r>
            <a:r>
              <a:rPr lang="en-US" dirty="0" err="1"/>
              <a:t>phí</a:t>
            </a:r>
            <a:r>
              <a:rPr lang="en-US" dirty="0"/>
              <a:t> </a:t>
            </a:r>
            <a:r>
              <a:rPr lang="en-US" dirty="0" err="1"/>
              <a:t>tháng</a:t>
            </a:r>
            <a:r>
              <a:rPr lang="en-US" dirty="0"/>
              <a:t> </a:t>
            </a:r>
            <a:r>
              <a:rPr lang="en-US" dirty="0" err="1"/>
              <a:t>đó</a:t>
            </a:r>
            <a:r>
              <a:rPr lang="en-US" dirty="0"/>
              <a:t> </a:t>
            </a:r>
            <a:r>
              <a:rPr lang="en-US" dirty="0" err="1"/>
              <a:t>của</a:t>
            </a:r>
            <a:r>
              <a:rPr lang="en-US" dirty="0"/>
              <a:t> </a:t>
            </a:r>
            <a:r>
              <a:rPr lang="en-US" dirty="0" err="1"/>
              <a:t>học</a:t>
            </a:r>
            <a:r>
              <a:rPr lang="en-US" dirty="0"/>
              <a:t> </a:t>
            </a:r>
            <a:r>
              <a:rPr lang="en-US" dirty="0" err="1"/>
              <a:t>sinh</a:t>
            </a:r>
            <a:r>
              <a:rPr lang="en-US" dirty="0"/>
              <a:t> </a:t>
            </a:r>
            <a:r>
              <a:rPr lang="en-US" dirty="0" err="1"/>
              <a:t>sẽ</a:t>
            </a:r>
            <a:r>
              <a:rPr lang="en-US" dirty="0"/>
              <a:t> </a:t>
            </a:r>
            <a:r>
              <a:rPr lang="en-US" dirty="0" err="1"/>
              <a:t>chuyển</a:t>
            </a:r>
            <a:r>
              <a:rPr lang="en-US" dirty="0"/>
              <a:t> </a:t>
            </a:r>
            <a:r>
              <a:rPr lang="en-US" dirty="0" err="1"/>
              <a:t>thành</a:t>
            </a:r>
            <a:r>
              <a:rPr lang="en-US" dirty="0"/>
              <a:t> </a:t>
            </a:r>
            <a:r>
              <a:rPr lang="en-US" dirty="0" err="1"/>
              <a:t>đang</a:t>
            </a:r>
            <a:r>
              <a:rPr lang="en-US" dirty="0"/>
              <a:t> </a:t>
            </a:r>
            <a:r>
              <a:rPr lang="en-US" dirty="0" err="1"/>
              <a:t>chờ</a:t>
            </a:r>
            <a:r>
              <a:rPr lang="en-US" dirty="0"/>
              <a:t> </a:t>
            </a:r>
            <a:r>
              <a:rPr lang="en-US" dirty="0" err="1"/>
              <a:t>duyệt</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0301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Phía</a:t>
            </a:r>
            <a:r>
              <a:rPr lang="en-US" dirty="0"/>
              <a:t> </a:t>
            </a:r>
            <a:r>
              <a:rPr lang="en-US" dirty="0" err="1"/>
              <a:t>kế</a:t>
            </a:r>
            <a:r>
              <a:rPr lang="en-US" dirty="0"/>
              <a:t> </a:t>
            </a:r>
            <a:r>
              <a:rPr lang="en-US" dirty="0" err="1"/>
              <a:t>toán</a:t>
            </a:r>
            <a:r>
              <a:rPr lang="en-US" dirty="0"/>
              <a:t> </a:t>
            </a:r>
            <a:r>
              <a:rPr lang="en-US" dirty="0" err="1"/>
              <a:t>sẽ</a:t>
            </a:r>
            <a:r>
              <a:rPr lang="en-US" dirty="0"/>
              <a:t> </a:t>
            </a:r>
            <a:r>
              <a:rPr lang="en-US" dirty="0" err="1"/>
              <a:t>tiếp</a:t>
            </a:r>
            <a:r>
              <a:rPr lang="en-US" dirty="0"/>
              <a:t> </a:t>
            </a:r>
            <a:r>
              <a:rPr lang="en-US" dirty="0" err="1"/>
              <a:t>nhận</a:t>
            </a:r>
            <a:r>
              <a:rPr lang="en-US" dirty="0"/>
              <a:t> </a:t>
            </a:r>
            <a:r>
              <a:rPr lang="en-US" dirty="0" err="1"/>
              <a:t>thông</a:t>
            </a:r>
            <a:r>
              <a:rPr lang="en-US" dirty="0"/>
              <a:t> tin </a:t>
            </a:r>
            <a:r>
              <a:rPr lang="en-US" dirty="0" err="1"/>
              <a:t>minh</a:t>
            </a:r>
            <a:r>
              <a:rPr lang="en-US" dirty="0"/>
              <a:t> </a:t>
            </a:r>
            <a:r>
              <a:rPr lang="en-US" dirty="0" err="1"/>
              <a:t>chứng</a:t>
            </a:r>
            <a:r>
              <a:rPr lang="en-US" dirty="0"/>
              <a:t> </a:t>
            </a:r>
            <a:r>
              <a:rPr lang="en-US" dirty="0" err="1"/>
              <a:t>tại</a:t>
            </a:r>
            <a:r>
              <a:rPr lang="en-US" dirty="0"/>
              <a:t> </a:t>
            </a:r>
            <a:r>
              <a:rPr lang="en-US" dirty="0" err="1"/>
              <a:t>mục</a:t>
            </a:r>
            <a:r>
              <a:rPr lang="en-US" dirty="0"/>
              <a:t> </a:t>
            </a:r>
            <a:r>
              <a:rPr lang="en-US" dirty="0" err="1"/>
              <a:t>các</a:t>
            </a:r>
            <a:r>
              <a:rPr lang="en-US" dirty="0"/>
              <a:t> </a:t>
            </a:r>
            <a:r>
              <a:rPr lang="en-US" dirty="0" err="1"/>
              <a:t>khoản</a:t>
            </a:r>
            <a:r>
              <a:rPr lang="en-US" dirty="0"/>
              <a:t> </a:t>
            </a:r>
            <a:r>
              <a:rPr lang="en-US" dirty="0" err="1"/>
              <a:t>học</a:t>
            </a:r>
            <a:r>
              <a:rPr lang="en-US" dirty="0"/>
              <a:t> </a:t>
            </a:r>
            <a:r>
              <a:rPr lang="en-US" dirty="0" err="1"/>
              <a:t>phí</a:t>
            </a:r>
            <a:r>
              <a:rPr lang="en-US" dirty="0"/>
              <a:t> cần </a:t>
            </a:r>
            <a:r>
              <a:rPr lang="en-US" dirty="0" err="1"/>
              <a:t>xác</a:t>
            </a:r>
            <a:r>
              <a:rPr lang="en-US" dirty="0"/>
              <a:t> </a:t>
            </a:r>
            <a:r>
              <a:rPr lang="en-US" dirty="0" err="1"/>
              <a:t>nhận</a:t>
            </a:r>
            <a:r>
              <a:rPr lang="en-US" dirty="0"/>
              <a:t>. </a:t>
            </a:r>
            <a:r>
              <a:rPr lang="en-US" dirty="0" err="1"/>
              <a:t>Kế</a:t>
            </a:r>
            <a:r>
              <a:rPr lang="en-US" dirty="0"/>
              <a:t> </a:t>
            </a:r>
            <a:r>
              <a:rPr lang="en-US" dirty="0" err="1"/>
              <a:t>toán</a:t>
            </a:r>
            <a:r>
              <a:rPr lang="en-US" dirty="0"/>
              <a:t> </a:t>
            </a:r>
            <a:r>
              <a:rPr lang="en-US" dirty="0" err="1"/>
              <a:t>lựa</a:t>
            </a:r>
            <a:r>
              <a:rPr lang="en-US" dirty="0"/>
              <a:t> </a:t>
            </a:r>
            <a:r>
              <a:rPr lang="en-US" dirty="0" err="1"/>
              <a:t>chọn</a:t>
            </a:r>
            <a:r>
              <a:rPr lang="en-US" dirty="0"/>
              <a:t> Chi </a:t>
            </a:r>
            <a:r>
              <a:rPr lang="en-US" dirty="0" err="1"/>
              <a:t>tiết</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minh</a:t>
            </a:r>
            <a:r>
              <a:rPr lang="en-US" dirty="0"/>
              <a:t> </a:t>
            </a:r>
            <a:r>
              <a:rPr lang="en-US" dirty="0" err="1"/>
              <a:t>chứng</a:t>
            </a:r>
            <a:r>
              <a:rPr lang="en-US" dirty="0"/>
              <a:t> </a:t>
            </a:r>
            <a:r>
              <a:rPr lang="en-US" dirty="0" err="1"/>
              <a:t>cũng</a:t>
            </a:r>
            <a:r>
              <a:rPr lang="en-US" dirty="0"/>
              <a:t> </a:t>
            </a:r>
            <a:r>
              <a:rPr lang="en-US" dirty="0" err="1"/>
              <a:t>như</a:t>
            </a:r>
            <a:r>
              <a:rPr lang="en-US" dirty="0"/>
              <a:t> </a:t>
            </a:r>
            <a:r>
              <a:rPr lang="en-US" dirty="0" err="1"/>
              <a:t>thông</a:t>
            </a:r>
            <a:r>
              <a:rPr lang="en-US" dirty="0"/>
              <a:t> tin </a:t>
            </a:r>
            <a:r>
              <a:rPr lang="en-US" dirty="0" err="1"/>
              <a:t>giao</a:t>
            </a:r>
            <a:r>
              <a:rPr lang="en-US" dirty="0"/>
              <a:t> </a:t>
            </a:r>
            <a:r>
              <a:rPr lang="en-US" dirty="0" err="1"/>
              <a:t>dịch</a:t>
            </a:r>
            <a:r>
              <a:rPr lang="en-US" dirty="0"/>
              <a:t> </a:t>
            </a:r>
            <a:r>
              <a:rPr lang="en-US" dirty="0" err="1"/>
              <a:t>chuyển</a:t>
            </a:r>
            <a:r>
              <a:rPr lang="en-US" dirty="0"/>
              <a:t> </a:t>
            </a:r>
            <a:r>
              <a:rPr lang="en-US" dirty="0" err="1"/>
              <a:t>khoản</a:t>
            </a:r>
            <a:r>
              <a:rPr lang="en-US" dirty="0"/>
              <a:t> </a:t>
            </a:r>
            <a:r>
              <a:rPr lang="en-US" dirty="0" err="1"/>
              <a:t>rồi</a:t>
            </a:r>
            <a:r>
              <a:rPr lang="en-US" dirty="0"/>
              <a:t> </a:t>
            </a:r>
            <a:r>
              <a:rPr lang="en-US" dirty="0" err="1"/>
              <a:t>tuỳ</a:t>
            </a:r>
            <a:r>
              <a:rPr lang="en-US" dirty="0"/>
              <a:t> </a:t>
            </a:r>
            <a:r>
              <a:rPr lang="en-US" dirty="0" err="1"/>
              <a:t>chọn</a:t>
            </a:r>
            <a:r>
              <a:rPr lang="en-US" dirty="0"/>
              <a:t> </a:t>
            </a:r>
            <a:r>
              <a:rPr lang="en-US" dirty="0" err="1"/>
              <a:t>xác</a:t>
            </a:r>
            <a:r>
              <a:rPr lang="en-US" dirty="0"/>
              <a:t> </a:t>
            </a:r>
            <a:r>
              <a:rPr lang="en-US" dirty="0" err="1"/>
              <a:t>nhận</a:t>
            </a:r>
            <a:r>
              <a:rPr lang="en-US" dirty="0"/>
              <a:t> </a:t>
            </a:r>
            <a:r>
              <a:rPr lang="en-US" dirty="0" err="1"/>
              <a:t>hoặc</a:t>
            </a:r>
            <a:r>
              <a:rPr lang="en-US" dirty="0"/>
              <a:t> </a:t>
            </a:r>
            <a:r>
              <a:rPr lang="en-US" dirty="0" err="1"/>
              <a:t>từ</a:t>
            </a:r>
            <a:r>
              <a:rPr lang="en-US" dirty="0"/>
              <a:t> </a:t>
            </a:r>
            <a:r>
              <a:rPr lang="en-US" dirty="0" err="1"/>
              <a:t>chối</a:t>
            </a:r>
            <a:r>
              <a:rPr lang="en-US" dirty="0"/>
              <a:t>.</a:t>
            </a:r>
          </a:p>
          <a:p>
            <a:endParaRPr lang="en-US" dirty="0"/>
          </a:p>
          <a:p>
            <a:r>
              <a:rPr lang="en-US" dirty="0" err="1"/>
              <a:t>Với</a:t>
            </a:r>
            <a:r>
              <a:rPr lang="en-US" dirty="0"/>
              <a:t> </a:t>
            </a:r>
            <a:r>
              <a:rPr lang="en-US" dirty="0" err="1"/>
              <a:t>luồng</a:t>
            </a:r>
            <a:r>
              <a:rPr lang="en-US" dirty="0"/>
              <a:t> </a:t>
            </a:r>
            <a:r>
              <a:rPr lang="en-US" dirty="0" err="1"/>
              <a:t>tải</a:t>
            </a:r>
            <a:r>
              <a:rPr lang="en-US" dirty="0"/>
              <a:t> </a:t>
            </a:r>
            <a:r>
              <a:rPr lang="en-US" dirty="0" err="1"/>
              <a:t>lên</a:t>
            </a:r>
            <a:r>
              <a:rPr lang="en-US" dirty="0"/>
              <a:t> - </a:t>
            </a:r>
            <a:r>
              <a:rPr lang="en-US" dirty="0" err="1"/>
              <a:t>kiểm</a:t>
            </a:r>
            <a:r>
              <a:rPr lang="en-US" dirty="0"/>
              <a:t> </a:t>
            </a:r>
            <a:r>
              <a:rPr lang="en-US" dirty="0" err="1"/>
              <a:t>tra</a:t>
            </a:r>
            <a:r>
              <a:rPr lang="en-US" dirty="0"/>
              <a:t> </a:t>
            </a:r>
            <a:r>
              <a:rPr lang="en-US" dirty="0" err="1"/>
              <a:t>sẽ</a:t>
            </a:r>
            <a:r>
              <a:rPr lang="en-US" dirty="0"/>
              <a:t> </a:t>
            </a:r>
            <a:r>
              <a:rPr lang="en-US" dirty="0" err="1"/>
              <a:t>giúp</a:t>
            </a:r>
            <a:r>
              <a:rPr lang="en-US" dirty="0"/>
              <a:t> </a:t>
            </a:r>
            <a:r>
              <a:rPr lang="en-US" dirty="0" err="1"/>
              <a:t>công</a:t>
            </a:r>
            <a:r>
              <a:rPr lang="en-US" dirty="0"/>
              <a:t> </a:t>
            </a:r>
            <a:r>
              <a:rPr lang="en-US" dirty="0" err="1"/>
              <a:t>việc</a:t>
            </a:r>
            <a:r>
              <a:rPr lang="en-US" dirty="0"/>
              <a:t> </a:t>
            </a:r>
            <a:r>
              <a:rPr lang="en-US" dirty="0" err="1"/>
              <a:t>kế</a:t>
            </a:r>
            <a:r>
              <a:rPr lang="en-US" dirty="0"/>
              <a:t> </a:t>
            </a:r>
            <a:r>
              <a:rPr lang="en-US" dirty="0" err="1"/>
              <a:t>toán</a:t>
            </a:r>
            <a:r>
              <a:rPr lang="en-US" dirty="0"/>
              <a:t> </a:t>
            </a:r>
            <a:r>
              <a:rPr lang="en-US" dirty="0" err="1"/>
              <a:t>tự</a:t>
            </a:r>
            <a:r>
              <a:rPr lang="en-US" dirty="0"/>
              <a:t> </a:t>
            </a:r>
            <a:r>
              <a:rPr lang="en-US" dirty="0" err="1"/>
              <a:t>động</a:t>
            </a:r>
            <a:r>
              <a:rPr lang="en-US" dirty="0"/>
              <a:t> </a:t>
            </a:r>
            <a:r>
              <a:rPr lang="en-US" dirty="0" err="1"/>
              <a:t>hơn</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5009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a:t>
            </a:r>
            <a:r>
              <a:rPr lang="en-US" dirty="0" err="1"/>
              <a:t>cuối</a:t>
            </a:r>
            <a:r>
              <a:rPr lang="en-US" dirty="0"/>
              <a:t> </a:t>
            </a:r>
            <a:r>
              <a:rPr lang="en-US" dirty="0" err="1"/>
              <a:t>cùng</a:t>
            </a:r>
            <a:r>
              <a:rPr lang="en-US" dirty="0"/>
              <a:t> </a:t>
            </a:r>
            <a:r>
              <a:rPr lang="en-US" dirty="0" err="1"/>
              <a:t>của</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em</a:t>
            </a:r>
            <a:r>
              <a:rPr lang="en-US" dirty="0"/>
              <a:t> </a:t>
            </a:r>
            <a:r>
              <a:rPr lang="en-US" dirty="0" err="1"/>
              <a:t>xin</a:t>
            </a:r>
            <a:r>
              <a:rPr lang="en-US" dirty="0"/>
              <a:t> </a:t>
            </a:r>
            <a:r>
              <a:rPr lang="en-US" dirty="0" err="1"/>
              <a:t>tổng</a:t>
            </a:r>
            <a:r>
              <a:rPr lang="en-US" dirty="0"/>
              <a:t> </a:t>
            </a:r>
            <a:r>
              <a:rPr lang="en-US" dirty="0" err="1"/>
              <a:t>kết</a:t>
            </a:r>
            <a:r>
              <a:rPr lang="en-US" dirty="0"/>
              <a:t> </a:t>
            </a:r>
            <a:r>
              <a:rPr lang="en-US" dirty="0" err="1"/>
              <a:t>lại</a:t>
            </a:r>
            <a:r>
              <a:rPr lang="en-US" dirty="0"/>
              <a:t> </a:t>
            </a:r>
            <a:r>
              <a:rPr lang="en-US" dirty="0" err="1"/>
              <a:t>đồ</a:t>
            </a:r>
            <a:r>
              <a:rPr lang="en-US" dirty="0"/>
              <a:t> </a:t>
            </a:r>
            <a:r>
              <a:rPr lang="en-US" dirty="0" err="1"/>
              <a:t>án</a:t>
            </a:r>
            <a:r>
              <a:rPr lang="en-US" dirty="0"/>
              <a:t> </a:t>
            </a:r>
            <a:r>
              <a:rPr lang="en-US" dirty="0" err="1"/>
              <a:t>và</a:t>
            </a:r>
            <a:r>
              <a:rPr lang="en-US" dirty="0"/>
              <a:t> </a:t>
            </a:r>
            <a:r>
              <a:rPr lang="en-US" dirty="0" err="1"/>
              <a:t>hướng</a:t>
            </a:r>
            <a:r>
              <a:rPr lang="en-US" dirty="0"/>
              <a:t> </a:t>
            </a:r>
            <a:r>
              <a:rPr lang="en-US" dirty="0" err="1"/>
              <a:t>phát</a:t>
            </a:r>
            <a:r>
              <a:rPr lang="en-US" dirty="0"/>
              <a:t> </a:t>
            </a:r>
            <a:r>
              <a:rPr lang="en-US" dirty="0" err="1"/>
              <a:t>triển</a:t>
            </a:r>
            <a:r>
              <a:rPr lang="en-US" dirty="0"/>
              <a:t> cho </a:t>
            </a:r>
            <a:r>
              <a:rPr lang="en-US" dirty="0" err="1"/>
              <a:t>tương</a:t>
            </a:r>
            <a:r>
              <a:rPr lang="en-US" dirty="0"/>
              <a:t> </a:t>
            </a:r>
            <a:r>
              <a:rPr lang="en-US" dirty="0" err="1"/>
              <a:t>lai</a:t>
            </a:r>
            <a:r>
              <a:rPr lang="en-US" dirty="0"/>
              <a:t>.</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4252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Tổng</a:t>
            </a:r>
            <a:r>
              <a:rPr lang="en-US" dirty="0"/>
              <a:t> </a:t>
            </a:r>
            <a:r>
              <a:rPr lang="en-US" dirty="0" err="1"/>
              <a:t>kết</a:t>
            </a:r>
            <a:r>
              <a:rPr lang="en-US" dirty="0"/>
              <a:t> </a:t>
            </a:r>
            <a:r>
              <a:rPr lang="en-US" dirty="0" err="1"/>
              <a:t>lại</a:t>
            </a:r>
            <a:r>
              <a:rPr lang="en-US" dirty="0"/>
              <a:t> </a:t>
            </a:r>
            <a:r>
              <a:rPr lang="en-US" dirty="0" err="1"/>
              <a:t>đồ</a:t>
            </a:r>
            <a:r>
              <a:rPr lang="en-US" dirty="0"/>
              <a:t> </a:t>
            </a:r>
            <a:r>
              <a:rPr lang="en-US" dirty="0" err="1"/>
              <a:t>án</a:t>
            </a:r>
            <a:r>
              <a:rPr lang="en-US" dirty="0"/>
              <a:t>, </a:t>
            </a:r>
            <a:r>
              <a:rPr lang="en-US" dirty="0" err="1"/>
              <a:t>sản</a:t>
            </a:r>
            <a:r>
              <a:rPr lang="en-US" dirty="0"/>
              <a:t> </a:t>
            </a:r>
            <a:r>
              <a:rPr lang="en-US" dirty="0" err="1"/>
              <a:t>phẩm</a:t>
            </a:r>
            <a:r>
              <a:rPr lang="en-US" dirty="0"/>
              <a:t> </a:t>
            </a:r>
            <a:r>
              <a:rPr lang="en-US" dirty="0" err="1"/>
              <a:t>về</a:t>
            </a:r>
            <a:r>
              <a:rPr lang="en-US" dirty="0"/>
              <a:t> </a:t>
            </a:r>
            <a:r>
              <a:rPr lang="en-US" dirty="0" err="1"/>
              <a:t>cơ</a:t>
            </a:r>
            <a:r>
              <a:rPr lang="en-US" dirty="0"/>
              <a:t> </a:t>
            </a:r>
            <a:r>
              <a:rPr lang="en-US" dirty="0" err="1"/>
              <a:t>bản</a:t>
            </a:r>
            <a:r>
              <a:rPr lang="en-US" dirty="0"/>
              <a:t> </a:t>
            </a:r>
            <a:r>
              <a:rPr lang="en-US" dirty="0" err="1"/>
              <a:t>đã</a:t>
            </a:r>
            <a:r>
              <a:rPr lang="en-US" dirty="0"/>
              <a:t> </a:t>
            </a:r>
            <a:r>
              <a:rPr lang="en-US" dirty="0" err="1"/>
              <a:t>đáp</a:t>
            </a:r>
            <a:r>
              <a:rPr lang="en-US" dirty="0"/>
              <a:t> </a:t>
            </a:r>
            <a:r>
              <a:rPr lang="en-US" dirty="0" err="1"/>
              <a:t>ứng</a:t>
            </a:r>
            <a:r>
              <a:rPr lang="en-US" dirty="0"/>
              <a:t> </a:t>
            </a:r>
            <a:r>
              <a:rPr lang="en-US" dirty="0" err="1"/>
              <a:t>được</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trung</a:t>
            </a:r>
            <a:r>
              <a:rPr lang="en-US" dirty="0"/>
              <a:t> </a:t>
            </a:r>
            <a:r>
              <a:rPr lang="en-US" dirty="0" err="1"/>
              <a:t>tâm</a:t>
            </a:r>
            <a:r>
              <a:rPr lang="en-US" dirty="0"/>
              <a:t> HCE.</a:t>
            </a:r>
          </a:p>
          <a:p>
            <a:endParaRPr lang="en-US" dirty="0"/>
          </a:p>
          <a:p>
            <a:r>
              <a:rPr lang="en-US" dirty="0" err="1"/>
              <a:t>Với</a:t>
            </a:r>
            <a:r>
              <a:rPr lang="en-US" dirty="0"/>
              <a:t> </a:t>
            </a:r>
            <a:r>
              <a:rPr lang="en-US" dirty="0" err="1"/>
              <a:t>các</a:t>
            </a:r>
            <a:r>
              <a:rPr lang="en-US" dirty="0"/>
              <a:t> </a:t>
            </a:r>
            <a:r>
              <a:rPr lang="en-US" dirty="0" err="1"/>
              <a:t>nghiệp</a:t>
            </a:r>
            <a:r>
              <a:rPr lang="en-US" dirty="0"/>
              <a:t> </a:t>
            </a:r>
            <a:r>
              <a:rPr lang="en-US" dirty="0" err="1"/>
              <a:t>vụ</a:t>
            </a:r>
            <a:r>
              <a:rPr lang="en-US" dirty="0"/>
              <a:t> </a:t>
            </a:r>
            <a:r>
              <a:rPr lang="en-US" dirty="0" err="1"/>
              <a:t>riêng</a:t>
            </a:r>
            <a:r>
              <a:rPr lang="en-US" dirty="0"/>
              <a:t> </a:t>
            </a:r>
            <a:r>
              <a:rPr lang="en-US" dirty="0" err="1"/>
              <a:t>biệt</a:t>
            </a:r>
            <a:r>
              <a:rPr lang="en-US" dirty="0"/>
              <a:t> </a:t>
            </a:r>
            <a:r>
              <a:rPr lang="en-US" dirty="0" err="1"/>
              <a:t>về</a:t>
            </a:r>
            <a:r>
              <a:rPr lang="en-US" dirty="0"/>
              <a:t> </a:t>
            </a:r>
            <a:r>
              <a:rPr lang="en-US" dirty="0" err="1"/>
              <a:t>Thêm</a:t>
            </a:r>
            <a:r>
              <a:rPr lang="en-US" dirty="0"/>
              <a:t> </a:t>
            </a:r>
            <a:r>
              <a:rPr lang="en-US" dirty="0" err="1"/>
              <a:t>học</a:t>
            </a:r>
            <a:r>
              <a:rPr lang="en-US" dirty="0"/>
              <a:t> </a:t>
            </a:r>
            <a:r>
              <a:rPr lang="en-US" dirty="0" err="1"/>
              <a:t>phí</a:t>
            </a:r>
            <a:r>
              <a:rPr lang="en-US" dirty="0"/>
              <a:t>, </a:t>
            </a:r>
            <a:r>
              <a:rPr lang="en-US" dirty="0" err="1"/>
              <a:t>điểm</a:t>
            </a:r>
            <a:r>
              <a:rPr lang="en-US" dirty="0"/>
              <a:t> </a:t>
            </a:r>
            <a:r>
              <a:rPr lang="en-US" dirty="0" err="1"/>
              <a:t>danh</a:t>
            </a:r>
            <a:r>
              <a:rPr lang="en-US" dirty="0"/>
              <a:t>, </a:t>
            </a:r>
            <a:r>
              <a:rPr lang="en-US" dirty="0" err="1"/>
              <a:t>đồ</a:t>
            </a:r>
            <a:r>
              <a:rPr lang="en-US" dirty="0"/>
              <a:t> </a:t>
            </a:r>
            <a:r>
              <a:rPr lang="en-US" dirty="0" err="1"/>
              <a:t>án</a:t>
            </a:r>
            <a:r>
              <a:rPr lang="en-US" dirty="0"/>
              <a:t> </a:t>
            </a:r>
            <a:r>
              <a:rPr lang="en-US" dirty="0" err="1"/>
              <a:t>đã</a:t>
            </a:r>
            <a:r>
              <a:rPr lang="en-US" dirty="0"/>
              <a:t> </a:t>
            </a:r>
            <a:r>
              <a:rPr lang="en-US" dirty="0" err="1"/>
              <a:t>tiến</a:t>
            </a:r>
            <a:r>
              <a:rPr lang="en-US" dirty="0"/>
              <a:t> </a:t>
            </a:r>
            <a:r>
              <a:rPr lang="en-US" dirty="0" err="1"/>
              <a:t>hành</a:t>
            </a:r>
            <a:r>
              <a:rPr lang="en-US" dirty="0"/>
              <a:t> </a:t>
            </a:r>
            <a:r>
              <a:rPr lang="en-US" dirty="0" err="1"/>
              <a:t>được</a:t>
            </a:r>
            <a:r>
              <a:rPr lang="en-US" dirty="0"/>
              <a:t> </a:t>
            </a:r>
            <a:r>
              <a:rPr lang="en-US" dirty="0" err="1"/>
              <a:t>một</a:t>
            </a:r>
            <a:r>
              <a:rPr lang="en-US" dirty="0"/>
              <a:t> </a:t>
            </a:r>
            <a:r>
              <a:rPr lang="en-US" dirty="0" err="1"/>
              <a:t>phần</a:t>
            </a:r>
            <a:r>
              <a:rPr lang="en-US" dirty="0"/>
              <a:t> </a:t>
            </a:r>
            <a:r>
              <a:rPr lang="en-US" dirty="0" err="1"/>
              <a:t>nhỏ</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tổng</a:t>
            </a:r>
            <a:r>
              <a:rPr lang="en-US" dirty="0"/>
              <a:t> </a:t>
            </a:r>
            <a:r>
              <a:rPr lang="en-US" dirty="0" err="1"/>
              <a:t>quát</a:t>
            </a:r>
            <a:r>
              <a:rPr lang="en-US" dirty="0"/>
              <a:t> </a:t>
            </a:r>
            <a:r>
              <a:rPr lang="en-US" dirty="0" err="1"/>
              <a:t>lớn</a:t>
            </a:r>
            <a:r>
              <a:rPr lang="en-US"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6923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a:t>
            </a:r>
            <a:r>
              <a:rPr lang="en-US" dirty="0" err="1"/>
              <a:t>hướng</a:t>
            </a:r>
            <a:r>
              <a:rPr lang="en-US" dirty="0"/>
              <a:t> </a:t>
            </a:r>
            <a:r>
              <a:rPr lang="en-US" dirty="0" err="1"/>
              <a:t>phát</a:t>
            </a:r>
            <a:r>
              <a:rPr lang="en-US" dirty="0"/>
              <a:t> </a:t>
            </a:r>
            <a:r>
              <a:rPr lang="en-US" dirty="0" err="1"/>
              <a:t>triển</a:t>
            </a:r>
            <a:r>
              <a:rPr lang="en-US" dirty="0"/>
              <a:t> </a:t>
            </a:r>
            <a:r>
              <a:rPr lang="en-US" dirty="0" err="1"/>
              <a:t>trong</a:t>
            </a:r>
            <a:r>
              <a:rPr lang="en-US" dirty="0"/>
              <a:t> </a:t>
            </a:r>
            <a:r>
              <a:rPr lang="en-US" dirty="0" err="1"/>
              <a:t>tương</a:t>
            </a:r>
            <a:r>
              <a:rPr lang="en-US" dirty="0"/>
              <a:t> </a:t>
            </a:r>
            <a:r>
              <a:rPr lang="en-US" dirty="0" err="1"/>
              <a:t>lai</a:t>
            </a:r>
            <a:r>
              <a:rPr lang="en-US" dirty="0"/>
              <a:t>, </a:t>
            </a:r>
            <a:r>
              <a:rPr lang="en-US" dirty="0" err="1"/>
              <a:t>em</a:t>
            </a:r>
            <a:r>
              <a:rPr lang="en-US" dirty="0"/>
              <a:t> </a:t>
            </a:r>
            <a:r>
              <a:rPr lang="en-US" dirty="0" err="1"/>
              <a:t>mong</a:t>
            </a:r>
            <a:r>
              <a:rPr lang="en-US" dirty="0"/>
              <a:t> </a:t>
            </a:r>
            <a:r>
              <a:rPr lang="en-US" dirty="0" err="1"/>
              <a:t>muốn</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được</a:t>
            </a:r>
            <a:r>
              <a:rPr lang="en-US" dirty="0"/>
              <a:t>:</a:t>
            </a:r>
          </a:p>
          <a:p>
            <a:endParaRPr lang="en-US" dirty="0"/>
          </a:p>
          <a:p>
            <a:r>
              <a:rPr lang="en-US" dirty="0"/>
              <a:t>- </a:t>
            </a:r>
            <a:r>
              <a:rPr lang="en-US" dirty="0" err="1"/>
              <a:t>Tích</a:t>
            </a:r>
            <a:r>
              <a:rPr lang="en-US" dirty="0"/>
              <a:t> </a:t>
            </a:r>
            <a:r>
              <a:rPr lang="en-US" dirty="0" err="1"/>
              <a:t>hợp</a:t>
            </a:r>
            <a:r>
              <a:rPr lang="en-US" dirty="0"/>
              <a:t> </a:t>
            </a:r>
            <a:r>
              <a:rPr lang="en-US" dirty="0" err="1"/>
              <a:t>cổng</a:t>
            </a:r>
            <a:r>
              <a:rPr lang="en-US" dirty="0"/>
              <a:t> </a:t>
            </a:r>
            <a:r>
              <a:rPr lang="en-US" dirty="0" err="1"/>
              <a:t>thanh</a:t>
            </a:r>
            <a:r>
              <a:rPr lang="en-US" dirty="0"/>
              <a:t> </a:t>
            </a:r>
            <a:r>
              <a:rPr lang="en-US" dirty="0" err="1"/>
              <a:t>toán</a:t>
            </a:r>
            <a:r>
              <a:rPr lang="en-US" dirty="0"/>
              <a:t> </a:t>
            </a:r>
            <a:r>
              <a:rPr lang="en-US" dirty="0" err="1"/>
              <a:t>để</a:t>
            </a:r>
            <a:r>
              <a:rPr lang="en-US" dirty="0"/>
              <a:t> </a:t>
            </a:r>
            <a:r>
              <a:rPr lang="en-US" dirty="0" err="1"/>
              <a:t>bảo</a:t>
            </a:r>
            <a:r>
              <a:rPr lang="en-US" dirty="0"/>
              <a:t> </a:t>
            </a:r>
            <a:r>
              <a:rPr lang="en-US" dirty="0" err="1"/>
              <a:t>mật</a:t>
            </a:r>
            <a:r>
              <a:rPr lang="en-US" dirty="0"/>
              <a:t> </a:t>
            </a:r>
            <a:r>
              <a:rPr lang="en-US" dirty="0" err="1"/>
              <a:t>hơn</a:t>
            </a:r>
            <a:r>
              <a:rPr lang="en-US" dirty="0"/>
              <a:t> </a:t>
            </a:r>
            <a:r>
              <a:rPr lang="en-US" dirty="0" err="1"/>
              <a:t>quá</a:t>
            </a:r>
            <a:r>
              <a:rPr lang="en-US" dirty="0"/>
              <a:t> </a:t>
            </a:r>
            <a:r>
              <a:rPr lang="en-US" dirty="0" err="1"/>
              <a:t>trình</a:t>
            </a:r>
            <a:r>
              <a:rPr lang="en-US" dirty="0"/>
              <a:t> </a:t>
            </a:r>
            <a:r>
              <a:rPr lang="en-US" dirty="0" err="1"/>
              <a:t>thêm</a:t>
            </a:r>
            <a:r>
              <a:rPr lang="en-US" dirty="0"/>
              <a:t> </a:t>
            </a:r>
            <a:r>
              <a:rPr lang="en-US" dirty="0" err="1"/>
              <a:t>học</a:t>
            </a:r>
            <a:r>
              <a:rPr lang="en-US" dirty="0"/>
              <a:t> </a:t>
            </a:r>
            <a:r>
              <a:rPr lang="en-US" dirty="0" err="1"/>
              <a:t>phí</a:t>
            </a:r>
            <a:r>
              <a:rPr lang="en-US" dirty="0"/>
              <a:t>.</a:t>
            </a:r>
          </a:p>
          <a:p>
            <a:endParaRPr lang="en-US" dirty="0"/>
          </a:p>
          <a:p>
            <a:r>
              <a:rPr lang="en-US" dirty="0"/>
              <a:t>- </a:t>
            </a:r>
            <a:r>
              <a:rPr lang="en-US" dirty="0" err="1"/>
              <a:t>Xử</a:t>
            </a:r>
            <a:r>
              <a:rPr lang="en-US" dirty="0"/>
              <a:t> </a:t>
            </a:r>
            <a:r>
              <a:rPr lang="en-US" dirty="0" err="1"/>
              <a:t>lý</a:t>
            </a:r>
            <a:r>
              <a:rPr lang="en-US" dirty="0"/>
              <a:t> </a:t>
            </a:r>
            <a:r>
              <a:rPr lang="en-US" dirty="0" err="1"/>
              <a:t>bài</a:t>
            </a:r>
            <a:r>
              <a:rPr lang="en-US" dirty="0"/>
              <a:t> </a:t>
            </a:r>
            <a:r>
              <a:rPr lang="en-US" dirty="0" err="1"/>
              <a:t>toán</a:t>
            </a:r>
            <a:r>
              <a:rPr lang="en-US" dirty="0"/>
              <a:t> </a:t>
            </a:r>
            <a:r>
              <a:rPr lang="en-US" dirty="0" err="1"/>
              <a:t>tính</a:t>
            </a:r>
            <a:r>
              <a:rPr lang="en-US" dirty="0"/>
              <a:t> </a:t>
            </a:r>
            <a:r>
              <a:rPr lang="en-US" dirty="0" err="1"/>
              <a:t>lương</a:t>
            </a:r>
            <a:r>
              <a:rPr lang="en-US" dirty="0"/>
              <a:t>/</a:t>
            </a:r>
            <a:r>
              <a:rPr lang="en-US" dirty="0" err="1"/>
              <a:t>học</a:t>
            </a:r>
            <a:r>
              <a:rPr lang="en-US" dirty="0"/>
              <a:t> </a:t>
            </a:r>
            <a:r>
              <a:rPr lang="en-US" dirty="0" err="1"/>
              <a:t>phí</a:t>
            </a:r>
            <a:r>
              <a:rPr lang="en-US" dirty="0"/>
              <a:t>  </a:t>
            </a:r>
            <a:r>
              <a:rPr lang="en-US" dirty="0" err="1"/>
              <a:t>tổng</a:t>
            </a:r>
            <a:r>
              <a:rPr lang="en-US" dirty="0"/>
              <a:t> </a:t>
            </a:r>
            <a:r>
              <a:rPr lang="en-US" dirty="0" err="1"/>
              <a:t>quát</a:t>
            </a:r>
            <a:r>
              <a:rPr lang="en-US" dirty="0"/>
              <a:t> </a:t>
            </a:r>
            <a:r>
              <a:rPr lang="en-US" dirty="0" err="1"/>
              <a:t>theo</a:t>
            </a:r>
            <a:r>
              <a:rPr lang="en-US" dirty="0"/>
              <a:t> </a:t>
            </a:r>
            <a:r>
              <a:rPr lang="en-US" dirty="0" err="1"/>
              <a:t>cơ</a:t>
            </a:r>
            <a:r>
              <a:rPr lang="en-US" dirty="0"/>
              <a:t> </a:t>
            </a:r>
            <a:r>
              <a:rPr lang="en-US" dirty="0" err="1"/>
              <a:t>chế</a:t>
            </a:r>
            <a:r>
              <a:rPr lang="en-US" dirty="0"/>
              <a:t> </a:t>
            </a:r>
            <a:r>
              <a:rPr lang="en-US" dirty="0" err="1"/>
              <a:t>lương</a:t>
            </a:r>
            <a:r>
              <a:rPr lang="en-US" dirty="0"/>
              <a:t> </a:t>
            </a:r>
            <a:r>
              <a:rPr lang="en-US" dirty="0" err="1"/>
              <a:t>của</a:t>
            </a:r>
            <a:r>
              <a:rPr lang="en-US" dirty="0"/>
              <a:t> </a:t>
            </a:r>
            <a:r>
              <a:rPr lang="en-US" dirty="0" err="1"/>
              <a:t>trung</a:t>
            </a:r>
            <a:r>
              <a:rPr lang="en-US" dirty="0"/>
              <a:t> </a:t>
            </a:r>
            <a:r>
              <a:rPr lang="en-US" dirty="0" err="1"/>
              <a:t>tâm</a:t>
            </a:r>
            <a:r>
              <a:rPr lang="en-US" dirty="0"/>
              <a:t>.</a:t>
            </a:r>
          </a:p>
          <a:p>
            <a:endParaRPr lang="en-US" dirty="0"/>
          </a:p>
          <a:p>
            <a:r>
              <a:rPr lang="en-US" dirty="0"/>
              <a:t>- </a:t>
            </a:r>
            <a:r>
              <a:rPr lang="en-US" dirty="0" err="1"/>
              <a:t>Tối</a:t>
            </a:r>
            <a:r>
              <a:rPr lang="en-US" dirty="0"/>
              <a:t> </a:t>
            </a:r>
            <a:r>
              <a:rPr lang="en-US" dirty="0" err="1"/>
              <a:t>ưu</a:t>
            </a:r>
            <a:r>
              <a:rPr lang="en-US" dirty="0"/>
              <a:t> </a:t>
            </a:r>
            <a:r>
              <a:rPr lang="en-US" dirty="0" err="1"/>
              <a:t>việc</a:t>
            </a:r>
            <a:r>
              <a:rPr lang="en-US" dirty="0"/>
              <a:t> </a:t>
            </a:r>
            <a:r>
              <a:rPr lang="en-US" dirty="0" err="1"/>
              <a:t>phân</a:t>
            </a:r>
            <a:r>
              <a:rPr lang="en-US" dirty="0"/>
              <a:t> </a:t>
            </a:r>
            <a:r>
              <a:rPr lang="en-US" dirty="0" err="1"/>
              <a:t>trang</a:t>
            </a:r>
            <a:r>
              <a:rPr lang="en-US" dirty="0"/>
              <a:t> </a:t>
            </a:r>
            <a:r>
              <a:rPr lang="en-US" dirty="0" err="1"/>
              <a:t>với</a:t>
            </a:r>
            <a:r>
              <a:rPr lang="en-US" dirty="0"/>
              <a:t> </a:t>
            </a:r>
            <a:r>
              <a:rPr lang="en-US" dirty="0" err="1"/>
              <a:t>các</a:t>
            </a:r>
            <a:r>
              <a:rPr lang="en-US" dirty="0"/>
              <a:t> </a:t>
            </a:r>
            <a:r>
              <a:rPr lang="en-US" dirty="0" err="1"/>
              <a:t>danh</a:t>
            </a:r>
            <a:r>
              <a:rPr lang="en-US" dirty="0"/>
              <a:t> </a:t>
            </a:r>
            <a:r>
              <a:rPr lang="en-US" dirty="0" err="1"/>
              <a:t>sách</a:t>
            </a:r>
            <a:r>
              <a:rPr lang="en-US" dirty="0"/>
              <a:t> </a:t>
            </a:r>
            <a:r>
              <a:rPr lang="en-US" dirty="0" err="1"/>
              <a:t>thông</a:t>
            </a:r>
            <a:r>
              <a:rPr lang="en-US" dirty="0"/>
              <a:t> tin </a:t>
            </a:r>
            <a:r>
              <a:rPr lang="en-US" dirty="0" err="1"/>
              <a:t>để</a:t>
            </a:r>
            <a:r>
              <a:rPr lang="en-US" dirty="0"/>
              <a:t> </a:t>
            </a:r>
            <a:r>
              <a:rPr lang="en-US" dirty="0" err="1"/>
              <a:t>tăng</a:t>
            </a:r>
            <a:r>
              <a:rPr lang="en-US" dirty="0"/>
              <a:t> </a:t>
            </a:r>
            <a:r>
              <a:rPr lang="en-US" dirty="0" err="1"/>
              <a:t>trải</a:t>
            </a:r>
            <a:r>
              <a:rPr lang="en-US" dirty="0"/>
              <a:t> </a:t>
            </a:r>
            <a:r>
              <a:rPr lang="en-US" dirty="0" err="1"/>
              <a:t>nghiệm</a:t>
            </a:r>
            <a:r>
              <a:rPr lang="en-US" dirty="0"/>
              <a:t> </a:t>
            </a:r>
            <a:r>
              <a:rPr lang="en-US" dirty="0" err="1"/>
              <a:t>người</a:t>
            </a:r>
            <a:r>
              <a:rPr lang="en-US" dirty="0"/>
              <a:t> </a:t>
            </a:r>
            <a:r>
              <a:rPr lang="en-US" dirty="0" err="1"/>
              <a:t>dùng</a:t>
            </a:r>
            <a:r>
              <a:rPr lang="en-US" dirty="0"/>
              <a:t>.</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4733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Bài</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em</a:t>
            </a:r>
            <a:r>
              <a:rPr lang="en-US" dirty="0"/>
              <a:t> </a:t>
            </a:r>
            <a:r>
              <a:rPr lang="en-US" dirty="0" err="1"/>
              <a:t>đến</a:t>
            </a:r>
            <a:r>
              <a:rPr lang="en-US" dirty="0"/>
              <a:t> </a:t>
            </a:r>
            <a:r>
              <a:rPr lang="en-US" dirty="0" err="1"/>
              <a:t>đây</a:t>
            </a:r>
            <a:r>
              <a:rPr lang="en-US" dirty="0"/>
              <a:t> </a:t>
            </a:r>
            <a:r>
              <a:rPr lang="en-US" dirty="0" err="1"/>
              <a:t>là</a:t>
            </a:r>
            <a:r>
              <a:rPr lang="en-US" dirty="0"/>
              <a:t> </a:t>
            </a:r>
            <a:r>
              <a:rPr lang="en-US" dirty="0" err="1"/>
              <a:t>kết</a:t>
            </a:r>
            <a:r>
              <a:rPr lang="en-US" dirty="0"/>
              <a:t> </a:t>
            </a:r>
            <a:r>
              <a:rPr lang="en-US" dirty="0" err="1"/>
              <a:t>thúc</a:t>
            </a:r>
            <a:r>
              <a:rPr lang="en-US" dirty="0"/>
              <a:t>. </a:t>
            </a:r>
            <a:r>
              <a:rPr lang="en-US" dirty="0" err="1"/>
              <a:t>Đồ</a:t>
            </a:r>
            <a:r>
              <a:rPr lang="en-US" dirty="0"/>
              <a:t> </a:t>
            </a:r>
            <a:r>
              <a:rPr lang="en-US" dirty="0" err="1"/>
              <a:t>án</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cá</a:t>
            </a:r>
            <a:r>
              <a:rPr lang="en-US" dirty="0"/>
              <a:t> </a:t>
            </a:r>
            <a:r>
              <a:rPr lang="en-US" dirty="0" err="1"/>
              <a:t>nhân</a:t>
            </a:r>
            <a:r>
              <a:rPr lang="en-US" dirty="0"/>
              <a:t> </a:t>
            </a:r>
            <a:r>
              <a:rPr lang="en-US" dirty="0" err="1"/>
              <a:t>nên</a:t>
            </a:r>
            <a:r>
              <a:rPr lang="en-US" dirty="0"/>
              <a:t> </a:t>
            </a:r>
            <a:r>
              <a:rPr lang="en-US" dirty="0" err="1"/>
              <a:t>không</a:t>
            </a:r>
            <a:r>
              <a:rPr lang="en-US" dirty="0"/>
              <a:t> </a:t>
            </a:r>
            <a:r>
              <a:rPr lang="en-US" dirty="0" err="1"/>
              <a:t>thể</a:t>
            </a:r>
            <a:r>
              <a:rPr lang="en-US" dirty="0"/>
              <a:t> </a:t>
            </a:r>
            <a:r>
              <a:rPr lang="en-US" dirty="0" err="1"/>
              <a:t>tránh</a:t>
            </a:r>
            <a:r>
              <a:rPr lang="en-US" dirty="0"/>
              <a:t> </a:t>
            </a:r>
            <a:r>
              <a:rPr lang="en-US" dirty="0" err="1"/>
              <a:t>khỏi</a:t>
            </a:r>
            <a:r>
              <a:rPr lang="en-US" dirty="0"/>
              <a:t> </a:t>
            </a:r>
            <a:r>
              <a:rPr lang="en-US" dirty="0" err="1"/>
              <a:t>các</a:t>
            </a:r>
            <a:r>
              <a:rPr lang="en-US" dirty="0"/>
              <a:t> </a:t>
            </a:r>
            <a:r>
              <a:rPr lang="en-US" dirty="0" err="1"/>
              <a:t>thiếu</a:t>
            </a:r>
            <a:r>
              <a:rPr lang="en-US" dirty="0"/>
              <a:t> </a:t>
            </a:r>
            <a:r>
              <a:rPr lang="en-US" dirty="0" err="1"/>
              <a:t>xót</a:t>
            </a:r>
            <a:r>
              <a:rPr lang="en-US" dirty="0"/>
              <a:t>, </a:t>
            </a:r>
            <a:r>
              <a:rPr lang="en-US" dirty="0" err="1"/>
              <a:t>em</a:t>
            </a:r>
            <a:r>
              <a:rPr lang="en-US" dirty="0"/>
              <a:t> </a:t>
            </a:r>
            <a:r>
              <a:rPr lang="en-US" dirty="0" err="1"/>
              <a:t>mong</a:t>
            </a:r>
            <a:r>
              <a:rPr lang="en-US" dirty="0"/>
              <a:t> </a:t>
            </a:r>
            <a:r>
              <a:rPr lang="en-US" dirty="0" err="1"/>
              <a:t>muốn</a:t>
            </a:r>
            <a:r>
              <a:rPr lang="en-US" dirty="0"/>
              <a:t> </a:t>
            </a:r>
            <a:r>
              <a:rPr lang="en-US" dirty="0" err="1"/>
              <a:t>nhận</a:t>
            </a:r>
            <a:r>
              <a:rPr lang="en-US" dirty="0"/>
              <a:t> </a:t>
            </a:r>
            <a:r>
              <a:rPr lang="en-US" dirty="0" err="1"/>
              <a:t>được</a:t>
            </a:r>
            <a:r>
              <a:rPr lang="en-US" dirty="0"/>
              <a:t> </a:t>
            </a:r>
            <a:r>
              <a:rPr lang="en-US" dirty="0" err="1"/>
              <a:t>sự</a:t>
            </a:r>
            <a:r>
              <a:rPr lang="en-US" dirty="0"/>
              <a:t> </a:t>
            </a:r>
            <a:r>
              <a:rPr lang="en-US" dirty="0" err="1"/>
              <a:t>góp</a:t>
            </a:r>
            <a:r>
              <a:rPr lang="en-US" dirty="0"/>
              <a:t> </a:t>
            </a:r>
            <a:r>
              <a:rPr lang="en-US" dirty="0" err="1"/>
              <a:t>ý</a:t>
            </a:r>
            <a:r>
              <a:rPr lang="en-US" dirty="0"/>
              <a:t> </a:t>
            </a:r>
            <a:r>
              <a:rPr lang="en-US" dirty="0" err="1"/>
              <a:t>từ</a:t>
            </a:r>
            <a:r>
              <a:rPr lang="en-US" dirty="0"/>
              <a:t> </a:t>
            </a:r>
            <a:r>
              <a:rPr lang="en-US" dirty="0" err="1"/>
              <a:t>hội</a:t>
            </a:r>
            <a:r>
              <a:rPr lang="en-US" dirty="0"/>
              <a:t> </a:t>
            </a:r>
            <a:r>
              <a:rPr lang="en-US" dirty="0" err="1"/>
              <a:t>đồng</a:t>
            </a:r>
            <a:r>
              <a:rPr lang="en-US" dirty="0"/>
              <a:t> </a:t>
            </a:r>
            <a:r>
              <a:rPr lang="en-US" dirty="0" err="1"/>
              <a:t>và</a:t>
            </a:r>
            <a:r>
              <a:rPr lang="en-US" dirty="0"/>
              <a:t> </a:t>
            </a:r>
            <a:r>
              <a:rPr lang="en-US" dirty="0" err="1"/>
              <a:t>các</a:t>
            </a:r>
            <a:r>
              <a:rPr lang="en-US" dirty="0"/>
              <a:t> </a:t>
            </a:r>
            <a:r>
              <a:rPr lang="en-US" dirty="0" err="1"/>
              <a:t>bạn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Em </a:t>
            </a:r>
            <a:r>
              <a:rPr lang="en-US" dirty="0" err="1"/>
              <a:t>xin</a:t>
            </a:r>
            <a:r>
              <a:rPr lang="en-US" dirty="0"/>
              <a:t> </a:t>
            </a:r>
            <a:r>
              <a:rPr lang="en-US" dirty="0" err="1"/>
              <a:t>gửi</a:t>
            </a:r>
            <a:r>
              <a:rPr lang="en-US" dirty="0"/>
              <a:t> </a:t>
            </a:r>
            <a:r>
              <a:rPr lang="en-US" dirty="0" err="1"/>
              <a:t>lời</a:t>
            </a:r>
            <a:r>
              <a:rPr lang="en-US" dirty="0"/>
              <a:t> </a:t>
            </a:r>
            <a:r>
              <a:rPr lang="en-US" dirty="0" err="1"/>
              <a:t>cảm</a:t>
            </a:r>
            <a:r>
              <a:rPr lang="en-US" dirty="0"/>
              <a:t> </a:t>
            </a:r>
            <a:r>
              <a:rPr lang="en-US" dirty="0" err="1"/>
              <a:t>ơn</a:t>
            </a:r>
            <a:r>
              <a:rPr lang="en-US" dirty="0"/>
              <a:t> </a:t>
            </a:r>
            <a:r>
              <a:rPr lang="en-US" dirty="0" err="1"/>
              <a:t>chân</a:t>
            </a:r>
            <a:r>
              <a:rPr lang="en-US" dirty="0"/>
              <a:t> </a:t>
            </a:r>
            <a:r>
              <a:rPr lang="en-US" dirty="0" err="1"/>
              <a:t>thành</a:t>
            </a:r>
            <a:r>
              <a:rPr lang="en-US" dirty="0"/>
              <a:t> </a:t>
            </a:r>
            <a:r>
              <a:rPr lang="en-US" dirty="0" err="1"/>
              <a:t>nhất</a:t>
            </a:r>
            <a:r>
              <a:rPr lang="en-US" dirty="0"/>
              <a:t> </a:t>
            </a:r>
            <a:r>
              <a:rPr lang="en-US" dirty="0" err="1"/>
              <a:t>đến</a:t>
            </a:r>
            <a:r>
              <a:rPr lang="en-US" dirty="0"/>
              <a:t> </a:t>
            </a:r>
            <a:r>
              <a:rPr lang="en-US" dirty="0" err="1"/>
              <a:t>thầy</a:t>
            </a:r>
            <a:r>
              <a:rPr lang="en-US" dirty="0"/>
              <a:t> </a:t>
            </a:r>
            <a:r>
              <a:rPr lang="en-US" dirty="0" err="1"/>
              <a:t>Đỗ</a:t>
            </a:r>
            <a:r>
              <a:rPr lang="en-US" dirty="0"/>
              <a:t> </a:t>
            </a:r>
            <a:r>
              <a:rPr lang="en-US" dirty="0" err="1"/>
              <a:t>Quốc</a:t>
            </a:r>
            <a:r>
              <a:rPr lang="en-US" dirty="0"/>
              <a:t> Huy </a:t>
            </a:r>
            <a:r>
              <a:rPr lang="en-US" dirty="0" err="1"/>
              <a:t>trong</a:t>
            </a:r>
            <a:r>
              <a:rPr lang="en-US" dirty="0"/>
              <a:t> </a:t>
            </a:r>
            <a:r>
              <a:rPr lang="en-US" dirty="0" err="1"/>
              <a:t>suốt</a:t>
            </a:r>
            <a:r>
              <a:rPr lang="en-US" dirty="0"/>
              <a:t> </a:t>
            </a:r>
            <a:r>
              <a:rPr lang="en-US" dirty="0" err="1"/>
              <a:t>quá</a:t>
            </a:r>
            <a:r>
              <a:rPr lang="en-US" dirty="0"/>
              <a:t> </a:t>
            </a:r>
            <a:r>
              <a:rPr lang="en-US" dirty="0" err="1"/>
              <a:t>trình</a:t>
            </a:r>
            <a:r>
              <a:rPr lang="en-US" dirty="0"/>
              <a:t> </a:t>
            </a:r>
            <a:r>
              <a:rPr lang="en-US" dirty="0" err="1"/>
              <a:t>hoàn</a:t>
            </a:r>
            <a:r>
              <a:rPr lang="en-US" dirty="0"/>
              <a:t> </a:t>
            </a:r>
            <a:r>
              <a:rPr lang="en-US" dirty="0" err="1"/>
              <a:t>thành</a:t>
            </a:r>
            <a:r>
              <a:rPr lang="en-US" dirty="0"/>
              <a:t> </a:t>
            </a:r>
            <a:r>
              <a:rPr lang="en-US" dirty="0" err="1"/>
              <a:t>đồ</a:t>
            </a:r>
            <a:r>
              <a:rPr lang="en-US" dirty="0"/>
              <a:t> </a:t>
            </a:r>
            <a:r>
              <a:rPr lang="en-US" dirty="0" err="1"/>
              <a:t>án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Và</a:t>
            </a:r>
            <a:r>
              <a:rPr lang="en-US" dirty="0"/>
              <a:t> </a:t>
            </a:r>
            <a:r>
              <a:rPr lang="en-US" dirty="0" err="1"/>
              <a:t>em</a:t>
            </a:r>
            <a:r>
              <a:rPr lang="en-US" dirty="0"/>
              <a:t> </a:t>
            </a:r>
            <a:r>
              <a:rPr lang="en-US" dirty="0" err="1"/>
              <a:t>xin</a:t>
            </a:r>
            <a:r>
              <a:rPr lang="en-US" dirty="0"/>
              <a:t> </a:t>
            </a:r>
            <a:r>
              <a:rPr lang="en-US" dirty="0" err="1"/>
              <a:t>chân</a:t>
            </a:r>
            <a:r>
              <a:rPr lang="en-US" dirty="0"/>
              <a:t> </a:t>
            </a:r>
            <a:r>
              <a:rPr lang="en-US" dirty="0" err="1"/>
              <a:t>thành</a:t>
            </a:r>
            <a:r>
              <a:rPr lang="en-US" dirty="0"/>
              <a:t> </a:t>
            </a:r>
            <a:r>
              <a:rPr lang="en-US" dirty="0" err="1"/>
              <a:t>cảm</a:t>
            </a:r>
            <a:r>
              <a:rPr lang="en-US" dirty="0"/>
              <a:t> </a:t>
            </a:r>
            <a:r>
              <a:rPr lang="en-US" dirty="0" err="1"/>
              <a:t>ơn</a:t>
            </a:r>
            <a:r>
              <a:rPr lang="en-US" dirty="0"/>
              <a:t> </a:t>
            </a:r>
            <a:r>
              <a:rPr lang="en-US" dirty="0" err="1"/>
              <a:t>hội</a:t>
            </a:r>
            <a:r>
              <a:rPr lang="en-US" dirty="0"/>
              <a:t> </a:t>
            </a:r>
            <a:r>
              <a:rPr lang="en-US" dirty="0" err="1"/>
              <a:t>đồng</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đã</a:t>
            </a:r>
            <a:r>
              <a:rPr lang="en-US" dirty="0"/>
              <a:t> </a:t>
            </a:r>
            <a:r>
              <a:rPr lang="en-US" dirty="0" err="1"/>
              <a:t>chú</a:t>
            </a:r>
            <a:r>
              <a:rPr lang="en-US" dirty="0"/>
              <a:t> </a:t>
            </a:r>
            <a:r>
              <a:rPr lang="en-US" dirty="0" err="1"/>
              <a:t>ý</a:t>
            </a:r>
            <a:r>
              <a:rPr lang="en-US" dirty="0"/>
              <a:t> </a:t>
            </a:r>
            <a:r>
              <a:rPr lang="en-US" dirty="0" err="1"/>
              <a:t>lắng</a:t>
            </a:r>
            <a:r>
              <a:rPr lang="en-US" dirty="0"/>
              <a:t> </a:t>
            </a:r>
            <a:r>
              <a:rPr lang="en-US" dirty="0" err="1"/>
              <a:t>nghe</a:t>
            </a:r>
            <a:r>
              <a:rPr lang="en-US" dirty="0"/>
              <a:t>!</a:t>
            </a:r>
          </a:p>
        </p:txBody>
      </p:sp>
      <p:sp>
        <p:nvSpPr>
          <p:cNvPr id="295" name="Google Shape;29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Nội dung </a:t>
            </a:r>
            <a:r>
              <a:rPr lang="en-US" dirty="0" err="1"/>
              <a:t>của</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em</a:t>
            </a:r>
            <a:r>
              <a:rPr lang="en-US" dirty="0"/>
              <a:t> bao </a:t>
            </a:r>
            <a:r>
              <a:rPr lang="en-US" dirty="0" err="1"/>
              <a:t>gồm</a:t>
            </a:r>
            <a:r>
              <a:rPr lang="en-US" dirty="0"/>
              <a:t> 6 </a:t>
            </a:r>
            <a:r>
              <a:rPr lang="en-US" dirty="0" err="1"/>
              <a:t>phần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94" name="Google Shape;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a:p>
            <a:r>
              <a:rPr lang="en-US" dirty="0"/>
              <a:t>  </a:t>
            </a:r>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59622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Font typeface="Calibri"/>
              <a:buChar char="-"/>
            </a:pPr>
            <a:endParaRPr lang="en-US" dirty="0"/>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6591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buFont typeface="Calibri"/>
              <a:buChar char="-"/>
            </a:pPr>
            <a:endParaRPr lang="en-US" dirty="0"/>
          </a:p>
        </p:txBody>
      </p:sp>
      <p:sp>
        <p:nvSpPr>
          <p:cNvPr id="4" name="Chỗ dành sẵn cho Số hiệu Bản chiếu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2127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3878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vi-VN" dirty="0"/>
              <a:t>Đây là </a:t>
            </a:r>
            <a:r>
              <a:rPr lang="vi-VN" dirty="0" err="1"/>
              <a:t>use-case</a:t>
            </a:r>
            <a:r>
              <a:rPr lang="vi-VN" dirty="0"/>
              <a:t> tổng quan của hệ thống với 5 tác nhân chính là quản trị viên, …. </a:t>
            </a:r>
            <a:endParaRPr dirty="0"/>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vi-VN" dirty="0"/>
              <a:t>Em sẽ đi phân tích một số </a:t>
            </a:r>
            <a:r>
              <a:rPr lang="vi-VN" dirty="0" err="1"/>
              <a:t>usecase</a:t>
            </a:r>
            <a:r>
              <a:rPr lang="vi-VN" dirty="0"/>
              <a:t> quan trọng của hệ thống. Đây là use case phân rã chức năng ….. với tác nhân chính là quản trị viên. Quản trị có thể quản lý các lịch học thông qua các thao tác thêm mới, sửa hoặc xoá các lịch học không cần thiết. Việc thêm mới hoặc sửa các lịch học phải luôn đảm bảo tính không trùng lặp và trong phạm vi thời gian hoạt động của trung tâm hằng ngày.</a:t>
            </a:r>
            <a:endParaRPr dirty="0"/>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0083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vi-VN" dirty="0"/>
              <a:t>Tiếp theo đây là use case phân rã chức năng quản lý buổi học với tác nhân chính là giáo viên. Giáo viên có thể quản lý từnng buổi học với các chức năng cập nhật điểm danh lớp, cập nhật tài liệu của buổi học đó. Tướng ứng với  chức năng điểm danh của giáo viên, học sinh được chỉ định cho buổi học có thể đăng ký xin nghỉ phép. Học sinh chỉ có thể đăng ký nghỉ phép trước mỗi buổi học, và giáo viên chỉ được giới hạn điểm danh trong thời gian buổi học. Học sinh đăng ký nghỉ học lên hệ thống thì giáo viên sẽ không thể thay đổi lựa chọn khi điểm danh.</a:t>
            </a:r>
            <a:endParaRPr dirty="0"/>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64292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Biểu</a:t>
            </a:r>
            <a:r>
              <a:rPr lang="en-US" dirty="0"/>
              <a:t> </a:t>
            </a:r>
            <a:r>
              <a:rPr lang="en-US" dirty="0" err="1"/>
              <a:t>đồ</a:t>
            </a:r>
            <a:r>
              <a:rPr lang="en-US" dirty="0"/>
              <a:t> </a:t>
            </a:r>
            <a:r>
              <a:rPr lang="en-US" dirty="0" err="1"/>
              <a:t>usecase</a:t>
            </a:r>
            <a:r>
              <a:rPr lang="en-US" dirty="0"/>
              <a:t> </a:t>
            </a:r>
            <a:r>
              <a:rPr lang="en-US" dirty="0" err="1"/>
              <a:t>tiếp</a:t>
            </a:r>
            <a:r>
              <a:rPr lang="en-US" dirty="0"/>
              <a:t> </a:t>
            </a:r>
            <a:r>
              <a:rPr lang="en-US" dirty="0" err="1"/>
              <a:t>theo</a:t>
            </a:r>
            <a:r>
              <a:rPr lang="en-US" dirty="0"/>
              <a:t> </a:t>
            </a:r>
            <a:r>
              <a:rPr lang="en-US" dirty="0" err="1"/>
              <a:t>là</a:t>
            </a:r>
            <a:r>
              <a:rPr lang="en-US" dirty="0"/>
              <a:t> </a:t>
            </a:r>
            <a:r>
              <a:rPr lang="en-US" dirty="0" err="1"/>
              <a:t>phân</a:t>
            </a:r>
            <a:r>
              <a:rPr lang="en-US" dirty="0"/>
              <a:t> </a:t>
            </a:r>
            <a:r>
              <a:rPr lang="en-US" dirty="0" err="1"/>
              <a:t>rã</a:t>
            </a:r>
            <a:r>
              <a:rPr lang="en-US" dirty="0"/>
              <a:t> </a:t>
            </a:r>
            <a:r>
              <a:rPr lang="en-US" dirty="0" err="1"/>
              <a:t>chức</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danh</a:t>
            </a:r>
            <a:r>
              <a:rPr lang="en-US" dirty="0"/>
              <a:t> </a:t>
            </a:r>
            <a:r>
              <a:rPr lang="en-US" dirty="0" err="1"/>
              <a:t>sách</a:t>
            </a:r>
            <a:r>
              <a:rPr lang="en-US" dirty="0"/>
              <a:t> </a:t>
            </a:r>
            <a:r>
              <a:rPr lang="en-US" dirty="0" err="1"/>
              <a:t>học</a:t>
            </a:r>
            <a:r>
              <a:rPr lang="en-US" dirty="0"/>
              <a:t> </a:t>
            </a:r>
            <a:r>
              <a:rPr lang="en-US" dirty="0" err="1"/>
              <a:t>phí</a:t>
            </a:r>
            <a:r>
              <a:rPr lang="en-US" dirty="0"/>
              <a:t>. </a:t>
            </a:r>
            <a:r>
              <a:rPr lang="en-US" dirty="0" err="1"/>
              <a:t>Kế</a:t>
            </a:r>
            <a:r>
              <a:rPr lang="en-US" dirty="0"/>
              <a:t> </a:t>
            </a:r>
            <a:r>
              <a:rPr lang="en-US" dirty="0" err="1"/>
              <a:t>toán</a:t>
            </a:r>
            <a:r>
              <a:rPr lang="en-US" dirty="0"/>
              <a:t> </a:t>
            </a:r>
            <a:r>
              <a:rPr lang="en-US" dirty="0" err="1"/>
              <a:t>tiến</a:t>
            </a:r>
            <a:r>
              <a:rPr lang="en-US" dirty="0"/>
              <a:t> </a:t>
            </a:r>
            <a:r>
              <a:rPr lang="en-US" dirty="0" err="1"/>
              <a:t>hành</a:t>
            </a:r>
            <a:r>
              <a:rPr lang="en-US" dirty="0"/>
              <a:t> them </a:t>
            </a:r>
            <a:r>
              <a:rPr lang="en-US" dirty="0" err="1"/>
              <a:t>mới</a:t>
            </a:r>
            <a:r>
              <a:rPr lang="en-US" dirty="0"/>
              <a:t> </a:t>
            </a:r>
            <a:r>
              <a:rPr lang="en-US" dirty="0" err="1"/>
              <a:t>lương</a:t>
            </a:r>
            <a:r>
              <a:rPr lang="en-US" dirty="0"/>
              <a:t> </a:t>
            </a:r>
            <a:r>
              <a:rPr lang="en-US" dirty="0" err="1"/>
              <a:t>hoặc</a:t>
            </a:r>
            <a:r>
              <a:rPr lang="en-US" dirty="0"/>
              <a:t> </a:t>
            </a:r>
            <a:r>
              <a:rPr lang="en-US" dirty="0" err="1"/>
              <a:t>học</a:t>
            </a:r>
            <a:r>
              <a:rPr lang="en-US" dirty="0"/>
              <a:t> </a:t>
            </a:r>
            <a:r>
              <a:rPr lang="en-US" dirty="0" err="1"/>
              <a:t>phí</a:t>
            </a:r>
            <a:r>
              <a:rPr lang="en-US" dirty="0"/>
              <a:t> </a:t>
            </a:r>
            <a:r>
              <a:rPr lang="en-US" dirty="0" err="1"/>
              <a:t>vào</a:t>
            </a:r>
            <a:r>
              <a:rPr lang="en-US" dirty="0"/>
              <a:t> </a:t>
            </a:r>
            <a:r>
              <a:rPr lang="en-US" dirty="0" err="1"/>
              <a:t>danh</a:t>
            </a:r>
            <a:r>
              <a:rPr lang="en-US" dirty="0"/>
              <a:t> </a:t>
            </a:r>
            <a:r>
              <a:rPr lang="en-US" dirty="0" err="1"/>
              <a:t>sách</a:t>
            </a:r>
            <a:r>
              <a:rPr lang="en-US" dirty="0"/>
              <a:t> </a:t>
            </a:r>
            <a:r>
              <a:rPr lang="en-US" dirty="0" err="1"/>
              <a:t>các</a:t>
            </a:r>
            <a:r>
              <a:rPr lang="en-US" dirty="0"/>
              <a:t> </a:t>
            </a:r>
            <a:r>
              <a:rPr lang="en-US" dirty="0" err="1"/>
              <a:t>khoản</a:t>
            </a:r>
            <a:r>
              <a:rPr lang="en-US" dirty="0"/>
              <a:t> </a:t>
            </a:r>
            <a:r>
              <a:rPr lang="en-US" dirty="0" err="1"/>
              <a:t>thu</a:t>
            </a:r>
            <a:r>
              <a:rPr lang="en-US" dirty="0"/>
              <a:t> chi. </a:t>
            </a:r>
            <a:r>
              <a:rPr lang="en-US" dirty="0" err="1"/>
              <a:t>Kế</a:t>
            </a:r>
            <a:r>
              <a:rPr lang="en-US" dirty="0"/>
              <a:t> </a:t>
            </a:r>
            <a:r>
              <a:rPr lang="en-US" dirty="0" err="1"/>
              <a:t>toán</a:t>
            </a:r>
            <a:r>
              <a:rPr lang="en-US" dirty="0"/>
              <a:t> </a:t>
            </a:r>
            <a:r>
              <a:rPr lang="en-US" dirty="0" err="1"/>
              <a:t>có</a:t>
            </a:r>
            <a:r>
              <a:rPr lang="en-US" dirty="0"/>
              <a:t> </a:t>
            </a:r>
            <a:r>
              <a:rPr lang="en-US" dirty="0" err="1"/>
              <a:t>thể</a:t>
            </a:r>
            <a:r>
              <a:rPr lang="en-US" dirty="0"/>
              <a:t> </a:t>
            </a:r>
            <a:r>
              <a:rPr lang="en-US" dirty="0" err="1"/>
              <a:t>cập</a:t>
            </a:r>
            <a:r>
              <a:rPr lang="en-US" dirty="0"/>
              <a:t> </a:t>
            </a:r>
            <a:r>
              <a:rPr lang="en-US" dirty="0" err="1"/>
              <a:t>nhật</a:t>
            </a:r>
            <a:r>
              <a:rPr lang="en-US" dirty="0"/>
              <a:t> </a:t>
            </a:r>
            <a:r>
              <a:rPr lang="en-US" dirty="0" err="1"/>
              <a:t>học</a:t>
            </a:r>
            <a:r>
              <a:rPr lang="en-US" dirty="0"/>
              <a:t> </a:t>
            </a:r>
            <a:r>
              <a:rPr lang="en-US" dirty="0" err="1"/>
              <a:t>phí</a:t>
            </a:r>
            <a:r>
              <a:rPr lang="en-US" dirty="0"/>
              <a:t> </a:t>
            </a:r>
            <a:r>
              <a:rPr lang="en-US" dirty="0" err="1"/>
              <a:t>tự</a:t>
            </a:r>
            <a:r>
              <a:rPr lang="en-US" dirty="0"/>
              <a:t> </a:t>
            </a:r>
            <a:r>
              <a:rPr lang="en-US" dirty="0" err="1"/>
              <a:t>động</a:t>
            </a:r>
            <a:r>
              <a:rPr lang="en-US" dirty="0"/>
              <a:t> </a:t>
            </a:r>
            <a:r>
              <a:rPr lang="en-US" dirty="0" err="1"/>
              <a:t>thông</a:t>
            </a:r>
            <a:r>
              <a:rPr lang="en-US" dirty="0"/>
              <a:t> qua </a:t>
            </a:r>
            <a:r>
              <a:rPr lang="en-US" dirty="0" err="1"/>
              <a:t>việc</a:t>
            </a:r>
            <a:r>
              <a:rPr lang="en-US" dirty="0"/>
              <a:t> </a:t>
            </a:r>
            <a:r>
              <a:rPr lang="en-US" dirty="0" err="1"/>
              <a:t>kiểm</a:t>
            </a:r>
            <a:r>
              <a:rPr lang="en-US" dirty="0"/>
              <a:t> </a:t>
            </a:r>
            <a:r>
              <a:rPr lang="en-US" dirty="0" err="1"/>
              <a:t>tra</a:t>
            </a:r>
            <a:r>
              <a:rPr lang="en-US" dirty="0"/>
              <a:t> </a:t>
            </a:r>
            <a:r>
              <a:rPr lang="en-US" dirty="0" err="1"/>
              <a:t>minh</a:t>
            </a:r>
            <a:r>
              <a:rPr lang="en-US" dirty="0"/>
              <a:t> </a:t>
            </a:r>
            <a:r>
              <a:rPr lang="en-US" dirty="0" err="1"/>
              <a:t>chứng</a:t>
            </a:r>
            <a:r>
              <a:rPr lang="en-US" dirty="0"/>
              <a:t> </a:t>
            </a:r>
            <a:r>
              <a:rPr lang="en-US" dirty="0" err="1"/>
              <a:t>học</a:t>
            </a:r>
            <a:r>
              <a:rPr lang="en-US" dirty="0"/>
              <a:t> </a:t>
            </a:r>
            <a:r>
              <a:rPr lang="en-US" dirty="0" err="1"/>
              <a:t>sinh</a:t>
            </a:r>
            <a:r>
              <a:rPr lang="en-US" dirty="0"/>
              <a:t> </a:t>
            </a:r>
            <a:r>
              <a:rPr lang="en-US" dirty="0" err="1"/>
              <a:t>tải</a:t>
            </a:r>
            <a:r>
              <a:rPr lang="en-US" dirty="0"/>
              <a:t> </a:t>
            </a:r>
            <a:r>
              <a:rPr lang="en-US" dirty="0" err="1"/>
              <a:t>lên</a:t>
            </a:r>
            <a:r>
              <a:rPr lang="en-US" dirty="0"/>
              <a:t> </a:t>
            </a:r>
            <a:r>
              <a:rPr lang="en-US" dirty="0" err="1"/>
              <a:t>trên</a:t>
            </a:r>
            <a:r>
              <a:rPr lang="en-US" dirty="0"/>
              <a:t> </a:t>
            </a:r>
            <a:r>
              <a:rPr lang="en-US" dirty="0" err="1"/>
              <a:t>hệ</a:t>
            </a:r>
            <a:r>
              <a:rPr lang="en-US" dirty="0"/>
              <a:t> </a:t>
            </a:r>
            <a:r>
              <a:rPr lang="en-US" dirty="0" err="1"/>
              <a:t>thống</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Ngay</a:t>
            </a:r>
            <a:r>
              <a:rPr lang="en-US" dirty="0"/>
              <a:t> </a:t>
            </a:r>
            <a:r>
              <a:rPr lang="en-US" dirty="0" err="1"/>
              <a:t>phía</a:t>
            </a:r>
            <a:r>
              <a:rPr lang="en-US" dirty="0"/>
              <a:t> </a:t>
            </a:r>
            <a:r>
              <a:rPr lang="en-US" dirty="0" err="1"/>
              <a:t>sau</a:t>
            </a:r>
            <a:r>
              <a:rPr lang="en-US" dirty="0"/>
              <a:t> </a:t>
            </a:r>
            <a:r>
              <a:rPr lang="en-US" dirty="0" err="1"/>
              <a:t>luôn</a:t>
            </a:r>
            <a:endParaRPr dirty="0"/>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13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793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Em </a:t>
            </a:r>
            <a:r>
              <a:rPr lang="en-US" dirty="0" err="1"/>
              <a:t>xin</a:t>
            </a:r>
            <a:r>
              <a:rPr lang="en-US" dirty="0"/>
              <a:t> </a:t>
            </a:r>
            <a:r>
              <a:rPr lang="en-US" dirty="0" err="1"/>
              <a:t>được</a:t>
            </a:r>
            <a:r>
              <a:rPr lang="en-US" dirty="0"/>
              <a:t> </a:t>
            </a:r>
            <a:r>
              <a:rPr lang="en-US" dirty="0" err="1"/>
              <a:t>trình</a:t>
            </a:r>
            <a:r>
              <a:rPr lang="en-US" dirty="0"/>
              <a:t> </a:t>
            </a:r>
            <a:r>
              <a:rPr lang="en-US" dirty="0" err="1"/>
              <a:t>bày</a:t>
            </a:r>
            <a:r>
              <a:rPr lang="en-US" dirty="0"/>
              <a:t> </a:t>
            </a:r>
            <a:r>
              <a:rPr lang="en-US" dirty="0" err="1"/>
              <a:t>phần</a:t>
            </a:r>
            <a:r>
              <a:rPr lang="en-US" dirty="0"/>
              <a:t> 1. </a:t>
            </a: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Như</a:t>
            </a:r>
            <a:r>
              <a:rPr lang="en-US" dirty="0"/>
              <a:t> </a:t>
            </a:r>
            <a:r>
              <a:rPr lang="en-US" dirty="0" err="1"/>
              <a:t>tên</a:t>
            </a:r>
            <a:r>
              <a:rPr lang="en-US" dirty="0"/>
              <a:t> </a:t>
            </a:r>
            <a:r>
              <a:rPr lang="en-US" dirty="0" err="1"/>
              <a:t>tiêu</a:t>
            </a:r>
            <a:r>
              <a:rPr lang="en-US" dirty="0"/>
              <a:t> </a:t>
            </a:r>
            <a:r>
              <a:rPr lang="en-US" dirty="0" err="1"/>
              <a:t>đề</a:t>
            </a:r>
            <a:r>
              <a:rPr lang="en-US" dirty="0"/>
              <a:t> </a:t>
            </a:r>
            <a:r>
              <a:rPr lang="en-US" dirty="0" err="1"/>
              <a:t>đã</a:t>
            </a:r>
            <a:r>
              <a:rPr lang="en-US" dirty="0"/>
              <a:t> </a:t>
            </a:r>
            <a:r>
              <a:rPr lang="en-US" dirty="0" err="1"/>
              <a:t>đề</a:t>
            </a:r>
            <a:r>
              <a:rPr lang="en-US" dirty="0"/>
              <a:t> </a:t>
            </a:r>
            <a:r>
              <a:rPr lang="en-US" dirty="0" err="1"/>
              <a:t>cập</a:t>
            </a:r>
            <a:r>
              <a:rPr lang="en-US" dirty="0"/>
              <a:t> , HC Education hay </a:t>
            </a:r>
            <a:r>
              <a:rPr lang="en-US" dirty="0" err="1"/>
              <a:t>viết</a:t>
            </a:r>
            <a:r>
              <a:rPr lang="en-US" dirty="0"/>
              <a:t> </a:t>
            </a:r>
            <a:r>
              <a:rPr lang="en-US" dirty="0" err="1"/>
              <a:t>gọn</a:t>
            </a:r>
            <a:r>
              <a:rPr lang="en-US" dirty="0"/>
              <a:t> HCE </a:t>
            </a:r>
            <a:r>
              <a:rPr lang="vi-VN" b="0" i="0" dirty="0">
                <a:solidFill>
                  <a:srgbClr val="000000"/>
                </a:solidFill>
                <a:effectLst/>
                <a:latin typeface="Roboto" panose="020F0502020204030204" pitchFamily="34" charset="0"/>
              </a:rPr>
              <a:t>là đơn vị có kinh nghiệm chuyên luyện thi chuyển cấp, ôn thi THPT Quốc Gia, bồi dưỡng các môn Toán – Văn – Anh – Lí – Hóa – Sinh từ lớp 1 đến lớp 12.</a:t>
            </a:r>
          </a:p>
          <a:p>
            <a:pPr marL="0" lvl="0" indent="0" algn="l" rtl="0">
              <a:spcBef>
                <a:spcPts val="0"/>
              </a:spcBef>
              <a:spcAft>
                <a:spcPts val="0"/>
              </a:spcAft>
              <a:buNone/>
            </a:pPr>
            <a:endParaRPr lang="vi-VN" b="0" i="0" dirty="0">
              <a:solidFill>
                <a:srgbClr val="000000"/>
              </a:solidFill>
              <a:effectLst/>
              <a:latin typeface="Roboto" panose="020F0502020204030204" pitchFamily="34" charset="0"/>
            </a:endParaRPr>
          </a:p>
          <a:p>
            <a:pPr marL="0" lvl="0" indent="0" algn="l" rtl="0">
              <a:spcBef>
                <a:spcPts val="0"/>
              </a:spcBef>
              <a:spcAft>
                <a:spcPts val="0"/>
              </a:spcAft>
              <a:buNone/>
            </a:pPr>
            <a:r>
              <a:rPr lang="vi-VN" b="0" i="0" dirty="0">
                <a:solidFill>
                  <a:srgbClr val="000000"/>
                </a:solidFill>
                <a:effectLst/>
                <a:latin typeface="Roboto" panose="020F0502020204030204" pitchFamily="34" charset="0"/>
              </a:rPr>
              <a:t>Hiện tại, trung tâm đang hoạt động với 2 cơ sở chính tại Văn Quán Hà Đông và Cự Khê, Thanh Oai, Hà Nội.</a:t>
            </a:r>
          </a:p>
          <a:p>
            <a:pPr marL="0" lvl="0" indent="0" algn="l" rtl="0">
              <a:spcBef>
                <a:spcPts val="0"/>
              </a:spcBef>
              <a:spcAft>
                <a:spcPts val="0"/>
              </a:spcAft>
              <a:buNone/>
            </a:pPr>
            <a:endParaRPr lang="vi-VN" b="0" i="0" dirty="0">
              <a:solidFill>
                <a:srgbClr val="000000"/>
              </a:solidFill>
              <a:effectLst/>
              <a:latin typeface="Roboto" panose="020F0502020204030204" pitchFamily="34" charset="0"/>
            </a:endParaRPr>
          </a:p>
          <a:p>
            <a:pPr marL="0" lvl="0" indent="0" algn="l" rtl="0">
              <a:spcBef>
                <a:spcPts val="0"/>
              </a:spcBef>
              <a:spcAft>
                <a:spcPts val="0"/>
              </a:spcAft>
              <a:buNone/>
            </a:pPr>
            <a:r>
              <a:rPr lang="vi-VN" b="0" i="0" dirty="0">
                <a:solidFill>
                  <a:srgbClr val="000000"/>
                </a:solidFill>
                <a:effectLst/>
                <a:latin typeface="Roboto" panose="020F0502020204030204" pitchFamily="34" charset="0"/>
              </a:rPr>
              <a:t>Trung tâm đang ngày mở rộng về quy mô với đội ngũ nhân sự từ 30 - 40 thành viên và số lượt học sinh tham gia học mỗi năm từ 150 - 200 lượt.</a:t>
            </a:r>
          </a:p>
          <a:p>
            <a:pPr marL="0" lvl="0" indent="0" algn="l" rtl="0">
              <a:spcBef>
                <a:spcPts val="0"/>
              </a:spcBef>
              <a:spcAft>
                <a:spcPts val="0"/>
              </a:spcAft>
              <a:buNone/>
            </a:pPr>
            <a:endParaRPr lang="vi-VN" b="0" i="0" dirty="0">
              <a:solidFill>
                <a:srgbClr val="000000"/>
              </a:solidFill>
              <a:effectLst/>
              <a:latin typeface="Roboto" panose="020F0502020204030204" pitchFamily="34" charset="0"/>
            </a:endParaRPr>
          </a:p>
          <a:p>
            <a:pPr marL="0" lvl="0" indent="0" algn="l" rtl="0">
              <a:spcBef>
                <a:spcPts val="0"/>
              </a:spcBef>
              <a:spcAft>
                <a:spcPts val="0"/>
              </a:spcAft>
              <a:buNone/>
            </a:pPr>
            <a:r>
              <a:rPr lang="vi-VN" b="0" i="0" dirty="0">
                <a:solidFill>
                  <a:srgbClr val="000000"/>
                </a:solidFill>
                <a:effectLst/>
                <a:latin typeface="Roboto" panose="020F0502020204030204" pitchFamily="34" charset="0"/>
              </a:rPr>
              <a:t>Việc phát triển của trung tâm đặt ra bài toán quản lý nhiều đầu việc cần hiệu quả, chính xác.</a:t>
            </a:r>
            <a:endParaRPr dirty="0"/>
          </a:p>
        </p:txBody>
      </p:sp>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188c77185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dirty="0"/>
              <a:t>- Các </a:t>
            </a:r>
            <a:r>
              <a:rPr lang="en-US" dirty="0" err="1"/>
              <a:t>công</a:t>
            </a:r>
            <a:r>
              <a:rPr lang="en-US" dirty="0"/>
              <a:t> </a:t>
            </a:r>
            <a:r>
              <a:rPr lang="en-US" dirty="0" err="1"/>
              <a:t>việc</a:t>
            </a:r>
            <a:r>
              <a:rPr lang="en-US" dirty="0"/>
              <a:t> </a:t>
            </a:r>
            <a:r>
              <a:rPr lang="en-US" dirty="0" err="1"/>
              <a:t>chính</a:t>
            </a:r>
            <a:r>
              <a:rPr lang="en-US" dirty="0"/>
              <a:t> </a:t>
            </a:r>
            <a:r>
              <a:rPr lang="en-US" dirty="0" err="1"/>
              <a:t>trong</a:t>
            </a:r>
            <a:r>
              <a:rPr lang="en-US" dirty="0"/>
              <a:t> </a:t>
            </a:r>
            <a:r>
              <a:rPr lang="en-US" dirty="0" err="1"/>
              <a:t>khâu</a:t>
            </a:r>
            <a:r>
              <a:rPr lang="en-US" dirty="0"/>
              <a:t> </a:t>
            </a:r>
            <a:r>
              <a:rPr lang="en-US" dirty="0" err="1"/>
              <a:t>quản</a:t>
            </a:r>
            <a:r>
              <a:rPr lang="en-US" dirty="0"/>
              <a:t> </a:t>
            </a:r>
            <a:r>
              <a:rPr lang="en-US" dirty="0" err="1"/>
              <a:t>lý</a:t>
            </a:r>
            <a:r>
              <a:rPr lang="en-US" dirty="0"/>
              <a:t> bao </a:t>
            </a:r>
            <a:r>
              <a:rPr lang="en-US" dirty="0" err="1"/>
              <a:t>gồm</a:t>
            </a:r>
            <a:r>
              <a:rPr lang="en-US" dirty="0"/>
              <a:t> </a:t>
            </a:r>
            <a:r>
              <a:rPr lang="en-US" dirty="0" err="1"/>
              <a:t>quản</a:t>
            </a:r>
            <a:r>
              <a:rPr lang="en-US" dirty="0"/>
              <a:t> </a:t>
            </a:r>
            <a:r>
              <a:rPr lang="en-US" dirty="0" err="1"/>
              <a:t>lý</a:t>
            </a:r>
            <a:r>
              <a:rPr lang="en-US" dirty="0"/>
              <a:t> </a:t>
            </a:r>
            <a:r>
              <a:rPr lang="en-US" dirty="0" err="1"/>
              <a:t>nhân</a:t>
            </a:r>
            <a:r>
              <a:rPr lang="en-US" dirty="0"/>
              <a:t> </a:t>
            </a:r>
            <a:r>
              <a:rPr lang="en-US" dirty="0" err="1"/>
              <a:t>sự</a:t>
            </a:r>
            <a:r>
              <a:rPr lang="en-US" dirty="0"/>
              <a:t>, </a:t>
            </a:r>
            <a:r>
              <a:rPr lang="en-US" dirty="0" err="1"/>
              <a:t>lớp</a:t>
            </a:r>
            <a:r>
              <a:rPr lang="en-US" dirty="0"/>
              <a:t> </a:t>
            </a:r>
            <a:r>
              <a:rPr lang="en-US" dirty="0" err="1"/>
              <a:t>học</a:t>
            </a:r>
            <a:r>
              <a:rPr lang="en-US" dirty="0"/>
              <a:t>, </a:t>
            </a:r>
            <a:r>
              <a:rPr lang="en-US" dirty="0" err="1"/>
              <a:t>lịch</a:t>
            </a:r>
            <a:r>
              <a:rPr lang="en-US" dirty="0"/>
              <a:t> </a:t>
            </a:r>
            <a:r>
              <a:rPr lang="en-US" dirty="0" err="1"/>
              <a:t>học</a:t>
            </a:r>
            <a:r>
              <a:rPr lang="en-US" dirty="0"/>
              <a:t>,...</a:t>
            </a:r>
          </a:p>
          <a:p>
            <a:pPr marL="0" indent="0"/>
            <a:endParaRPr lang="en-US" dirty="0"/>
          </a:p>
          <a:p>
            <a:pPr marL="0" indent="0"/>
            <a:r>
              <a:rPr lang="en-US" dirty="0"/>
              <a:t>- </a:t>
            </a:r>
            <a:r>
              <a:rPr lang="en-US" dirty="0" err="1"/>
              <a:t>Hiện</a:t>
            </a:r>
            <a:r>
              <a:rPr lang="en-US" dirty="0"/>
              <a:t> nay, </a:t>
            </a:r>
            <a:r>
              <a:rPr lang="en-US" dirty="0" err="1"/>
              <a:t>trung</a:t>
            </a:r>
            <a:r>
              <a:rPr lang="en-US" dirty="0"/>
              <a:t> </a:t>
            </a:r>
            <a:r>
              <a:rPr lang="en-US" dirty="0" err="1"/>
              <a:t>tâm</a:t>
            </a:r>
            <a:r>
              <a:rPr lang="en-US" dirty="0"/>
              <a:t> </a:t>
            </a:r>
            <a:r>
              <a:rPr lang="en-US" dirty="0" err="1"/>
              <a:t>đang</a:t>
            </a:r>
            <a:r>
              <a:rPr lang="en-US" dirty="0"/>
              <a:t> </a:t>
            </a:r>
            <a:r>
              <a:rPr lang="en-US" dirty="0" err="1"/>
              <a:t>tiến</a:t>
            </a:r>
            <a:r>
              <a:rPr lang="en-US" dirty="0"/>
              <a:t> </a:t>
            </a:r>
            <a:r>
              <a:rPr lang="en-US" dirty="0" err="1"/>
              <a:t>hành</a:t>
            </a:r>
            <a:r>
              <a:rPr lang="en-US" dirty="0"/>
              <a:t> </a:t>
            </a:r>
            <a:r>
              <a:rPr lang="en-US" dirty="0" err="1"/>
              <a:t>quản</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thông</a:t>
            </a:r>
            <a:r>
              <a:rPr lang="en-US" dirty="0"/>
              <a:t> qua </a:t>
            </a:r>
            <a:r>
              <a:rPr lang="en-US" dirty="0" err="1"/>
              <a:t>các</a:t>
            </a:r>
            <a:r>
              <a:rPr lang="en-US" dirty="0"/>
              <a:t> </a:t>
            </a:r>
            <a:r>
              <a:rPr lang="en-US" dirty="0" err="1"/>
              <a:t>trang</a:t>
            </a:r>
            <a:r>
              <a:rPr lang="en-US" dirty="0"/>
              <a:t> </a:t>
            </a:r>
            <a:r>
              <a:rPr lang="en-US" dirty="0" err="1"/>
              <a:t>tính</a:t>
            </a:r>
            <a:r>
              <a:rPr lang="en-US" dirty="0"/>
              <a:t> </a:t>
            </a:r>
            <a:r>
              <a:rPr lang="en-US" dirty="0" err="1"/>
              <a:t>của</a:t>
            </a:r>
            <a:r>
              <a:rPr lang="en-US" dirty="0"/>
              <a:t> Excel </a:t>
            </a:r>
            <a:r>
              <a:rPr lang="en-US" dirty="0" err="1"/>
              <a:t>và</a:t>
            </a:r>
            <a:r>
              <a:rPr lang="en-US" dirty="0"/>
              <a:t> Google Sheets.</a:t>
            </a:r>
          </a:p>
          <a:p>
            <a:pPr marL="0" indent="0"/>
            <a:endParaRPr lang="en-US" dirty="0"/>
          </a:p>
          <a:p>
            <a:pPr marL="0" indent="0"/>
            <a:r>
              <a:rPr lang="en-US" dirty="0"/>
              <a:t>- Đây </a:t>
            </a:r>
            <a:r>
              <a:rPr lang="en-US" dirty="0" err="1"/>
              <a:t>là</a:t>
            </a:r>
            <a:r>
              <a:rPr lang="en-US" dirty="0"/>
              <a:t> </a:t>
            </a:r>
            <a:r>
              <a:rPr lang="en-US" dirty="0" err="1"/>
              <a:t>các</a:t>
            </a:r>
            <a:r>
              <a:rPr lang="en-US" dirty="0"/>
              <a:t> </a:t>
            </a:r>
            <a:r>
              <a:rPr lang="en-US" dirty="0" err="1"/>
              <a:t>ứng</a:t>
            </a:r>
            <a:r>
              <a:rPr lang="en-US" dirty="0"/>
              <a:t> dụng </a:t>
            </a:r>
            <a:r>
              <a:rPr lang="en-US" dirty="0" err="1"/>
              <a:t>hữu</a:t>
            </a:r>
            <a:r>
              <a:rPr lang="en-US" dirty="0"/>
              <a:t> </a:t>
            </a:r>
            <a:r>
              <a:rPr lang="en-US" dirty="0" err="1"/>
              <a:t>ích</a:t>
            </a:r>
            <a:r>
              <a:rPr lang="en-US" dirty="0"/>
              <a:t> </a:t>
            </a:r>
            <a:r>
              <a:rPr lang="en-US" dirty="0" err="1"/>
              <a:t>trong</a:t>
            </a:r>
            <a:r>
              <a:rPr lang="en-US" dirty="0"/>
              <a:t> </a:t>
            </a:r>
            <a:r>
              <a:rPr lang="en-US" dirty="0" err="1"/>
              <a:t>việc</a:t>
            </a:r>
            <a:r>
              <a:rPr lang="en-US" dirty="0"/>
              <a:t> </a:t>
            </a:r>
            <a:r>
              <a:rPr lang="en-US" dirty="0" err="1"/>
              <a:t>quản</a:t>
            </a:r>
            <a:r>
              <a:rPr lang="en-US" dirty="0"/>
              <a:t> </a:t>
            </a:r>
            <a:r>
              <a:rPr lang="en-US" dirty="0" err="1"/>
              <a:t>lý</a:t>
            </a:r>
            <a:r>
              <a:rPr lang="en-US" dirty="0"/>
              <a:t> </a:t>
            </a:r>
            <a:r>
              <a:rPr lang="en-US" dirty="0" err="1"/>
              <a:t>công</a:t>
            </a:r>
            <a:r>
              <a:rPr lang="en-US" dirty="0"/>
              <a:t> </a:t>
            </a:r>
            <a:r>
              <a:rPr lang="en-US" dirty="0" err="1"/>
              <a:t>việc</a:t>
            </a:r>
            <a:r>
              <a:rPr lang="en-US" dirty="0"/>
              <a:t> </a:t>
            </a:r>
            <a:r>
              <a:rPr lang="en-US" dirty="0" err="1"/>
              <a:t>văn</a:t>
            </a:r>
            <a:r>
              <a:rPr lang="en-US" dirty="0"/>
              <a:t> </a:t>
            </a:r>
            <a:r>
              <a:rPr lang="en-US" dirty="0" err="1"/>
              <a:t>phòng</a:t>
            </a:r>
            <a:r>
              <a:rPr lang="en-US" dirty="0"/>
              <a:t>, </a:t>
            </a:r>
            <a:r>
              <a:rPr lang="en-US" dirty="0" err="1"/>
              <a:t>tuy</a:t>
            </a:r>
            <a:r>
              <a:rPr lang="en-US" dirty="0"/>
              <a:t> </a:t>
            </a:r>
            <a:r>
              <a:rPr lang="en-US" dirty="0" err="1"/>
              <a:t>nhiên</a:t>
            </a:r>
            <a:r>
              <a:rPr lang="en-US" dirty="0"/>
              <a:t> </a:t>
            </a:r>
            <a:r>
              <a:rPr lang="en-US" dirty="0" err="1"/>
              <a:t>với</a:t>
            </a:r>
            <a:r>
              <a:rPr lang="en-US" dirty="0"/>
              <a:t> </a:t>
            </a:r>
            <a:r>
              <a:rPr lang="en-US" dirty="0" err="1"/>
              <a:t>số</a:t>
            </a:r>
            <a:r>
              <a:rPr lang="en-US" dirty="0"/>
              <a:t> </a:t>
            </a:r>
            <a:r>
              <a:rPr lang="en-US" dirty="0" err="1"/>
              <a:t>lượng</a:t>
            </a:r>
            <a:r>
              <a:rPr lang="en-US" dirty="0"/>
              <a:t> </a:t>
            </a:r>
            <a:r>
              <a:rPr lang="en-US" dirty="0" err="1"/>
              <a:t>bản</a:t>
            </a:r>
            <a:r>
              <a:rPr lang="en-US" dirty="0"/>
              <a:t> </a:t>
            </a:r>
            <a:r>
              <a:rPr lang="en-US" dirty="0" err="1"/>
              <a:t>ghi</a:t>
            </a:r>
            <a:r>
              <a:rPr lang="en-US" dirty="0"/>
              <a:t> </a:t>
            </a:r>
            <a:r>
              <a:rPr lang="en-US" dirty="0" err="1"/>
              <a:t>thông</a:t>
            </a:r>
            <a:r>
              <a:rPr lang="en-US" dirty="0"/>
              <a:t> </a:t>
            </a:r>
            <a:r>
              <a:rPr lang="en-US" dirty="0" err="1"/>
              <a:t>tinn</a:t>
            </a:r>
            <a:r>
              <a:rPr lang="en-US" dirty="0"/>
              <a:t> </a:t>
            </a:r>
            <a:r>
              <a:rPr lang="en-US" dirty="0" err="1"/>
              <a:t>ngày</a:t>
            </a:r>
            <a:r>
              <a:rPr lang="en-US" dirty="0"/>
              <a:t> </a:t>
            </a:r>
            <a:r>
              <a:rPr lang="en-US" dirty="0" err="1"/>
              <a:t>càng</a:t>
            </a:r>
            <a:r>
              <a:rPr lang="en-US" dirty="0"/>
              <a:t> </a:t>
            </a:r>
            <a:r>
              <a:rPr lang="en-US" dirty="0" err="1"/>
              <a:t>nhiều</a:t>
            </a:r>
            <a:r>
              <a:rPr lang="en-US" dirty="0"/>
              <a:t>, </a:t>
            </a:r>
            <a:r>
              <a:rPr lang="en-US" dirty="0" err="1"/>
              <a:t>việc</a:t>
            </a:r>
            <a:r>
              <a:rPr lang="en-US" dirty="0"/>
              <a:t> </a:t>
            </a:r>
            <a:r>
              <a:rPr lang="en-US" dirty="0" err="1"/>
              <a:t>tìm</a:t>
            </a:r>
            <a:r>
              <a:rPr lang="en-US" dirty="0"/>
              <a:t> </a:t>
            </a:r>
            <a:r>
              <a:rPr lang="en-US" dirty="0" err="1"/>
              <a:t>kiếm</a:t>
            </a:r>
            <a:r>
              <a:rPr lang="en-US" dirty="0"/>
              <a:t> </a:t>
            </a:r>
            <a:r>
              <a:rPr lang="en-US" dirty="0" err="1"/>
              <a:t>và</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sẽ</a:t>
            </a:r>
            <a:r>
              <a:rPr lang="en-US" dirty="0"/>
              <a:t> </a:t>
            </a:r>
            <a:r>
              <a:rPr lang="en-US" dirty="0" err="1"/>
              <a:t>gây</a:t>
            </a:r>
            <a:r>
              <a:rPr lang="en-US" dirty="0"/>
              <a:t> </a:t>
            </a:r>
            <a:r>
              <a:rPr lang="en-US" dirty="0" err="1"/>
              <a:t>khó</a:t>
            </a:r>
            <a:r>
              <a:rPr lang="en-US" dirty="0"/>
              <a:t> </a:t>
            </a:r>
            <a:r>
              <a:rPr lang="en-US" dirty="0" err="1"/>
              <a:t>khăn</a:t>
            </a:r>
            <a:r>
              <a:rPr lang="en-US" dirty="0"/>
              <a:t> </a:t>
            </a:r>
            <a:r>
              <a:rPr lang="en-US" dirty="0" err="1"/>
              <a:t>nhiều</a:t>
            </a:r>
            <a:r>
              <a:rPr lang="en-US" dirty="0"/>
              <a:t> </a:t>
            </a:r>
            <a:r>
              <a:rPr lang="en-US" dirty="0" err="1"/>
              <a:t>hơn</a:t>
            </a:r>
            <a:r>
              <a:rPr lang="en-US" dirty="0"/>
              <a:t>.</a:t>
            </a:r>
          </a:p>
          <a:p>
            <a:pPr marL="0" indent="0"/>
            <a:endParaRPr lang="en-US" dirty="0"/>
          </a:p>
          <a:p>
            <a:pPr marL="0" indent="0"/>
            <a:r>
              <a:rPr lang="en-US" dirty="0"/>
              <a:t>- </a:t>
            </a:r>
            <a:r>
              <a:rPr lang="en-US" dirty="0" err="1"/>
              <a:t>Từ</a:t>
            </a:r>
            <a:r>
              <a:rPr lang="en-US" dirty="0"/>
              <a:t> </a:t>
            </a:r>
            <a:r>
              <a:rPr lang="en-US" dirty="0" err="1"/>
              <a:t>đó</a:t>
            </a:r>
            <a:r>
              <a:rPr lang="en-US" dirty="0"/>
              <a:t> </a:t>
            </a:r>
            <a:r>
              <a:rPr lang="en-US" dirty="0" err="1"/>
              <a:t>đặt</a:t>
            </a:r>
            <a:r>
              <a:rPr lang="en-US" dirty="0"/>
              <a:t> </a:t>
            </a:r>
            <a:r>
              <a:rPr lang="en-US" dirty="0" err="1"/>
              <a:t>ra</a:t>
            </a:r>
            <a:r>
              <a:rPr lang="en-US" dirty="0"/>
              <a:t> </a:t>
            </a:r>
            <a:r>
              <a:rPr lang="en-US" dirty="0" err="1"/>
              <a:t>yêu</a:t>
            </a:r>
            <a:r>
              <a:rPr lang="en-US" dirty="0"/>
              <a:t> </a:t>
            </a:r>
            <a:r>
              <a:rPr lang="en-US" dirty="0" err="1"/>
              <a:t>cầu</a:t>
            </a:r>
            <a:r>
              <a:rPr lang="en-US" dirty="0"/>
              <a:t> cần </a:t>
            </a:r>
            <a:r>
              <a:rPr lang="en-US" dirty="0" err="1"/>
              <a:t>có</a:t>
            </a:r>
            <a:r>
              <a:rPr lang="en-US" dirty="0"/>
              <a:t> </a:t>
            </a:r>
            <a:r>
              <a:rPr lang="en-US" dirty="0" err="1"/>
              <a:t>một</a:t>
            </a:r>
            <a:r>
              <a:rPr lang="en-US" dirty="0"/>
              <a:t> </a:t>
            </a:r>
            <a:r>
              <a:rPr lang="en-US" dirty="0" err="1"/>
              <a:t>giao</a:t>
            </a:r>
            <a:r>
              <a:rPr lang="en-US" dirty="0"/>
              <a:t> </a:t>
            </a:r>
            <a:r>
              <a:rPr lang="en-US" dirty="0" err="1"/>
              <a:t>diện</a:t>
            </a:r>
            <a:r>
              <a:rPr lang="en-US" dirty="0"/>
              <a:t> </a:t>
            </a:r>
            <a:r>
              <a:rPr lang="en-US" dirty="0" err="1"/>
              <a:t>trực</a:t>
            </a:r>
            <a:r>
              <a:rPr lang="en-US" dirty="0"/>
              <a:t> </a:t>
            </a:r>
            <a:r>
              <a:rPr lang="en-US" dirty="0" err="1"/>
              <a:t>quan</a:t>
            </a:r>
            <a:r>
              <a:rPr lang="en-US" dirty="0"/>
              <a:t> </a:t>
            </a:r>
            <a:r>
              <a:rPr lang="en-US" dirty="0" err="1"/>
              <a:t>để</a:t>
            </a:r>
            <a:r>
              <a:rPr lang="en-US" dirty="0"/>
              <a:t> </a:t>
            </a:r>
            <a:r>
              <a:rPr lang="en-US" dirty="0" err="1"/>
              <a:t>tối</a:t>
            </a:r>
            <a:r>
              <a:rPr lang="en-US" dirty="0"/>
              <a:t> </a:t>
            </a:r>
            <a:r>
              <a:rPr lang="en-US" dirty="0" err="1"/>
              <a:t>ưu</a:t>
            </a:r>
            <a:r>
              <a:rPr lang="en-US" dirty="0"/>
              <a:t> cho </a:t>
            </a:r>
            <a:r>
              <a:rPr lang="en-US" dirty="0" err="1"/>
              <a:t>các</a:t>
            </a:r>
            <a:r>
              <a:rPr lang="en-US" dirty="0"/>
              <a:t> </a:t>
            </a:r>
            <a:r>
              <a:rPr lang="en-US" dirty="0" err="1"/>
              <a:t>công</a:t>
            </a:r>
            <a:r>
              <a:rPr lang="en-US" dirty="0"/>
              <a:t> </a:t>
            </a:r>
            <a:r>
              <a:rPr lang="en-US" dirty="0" err="1"/>
              <a:t>việc</a:t>
            </a:r>
            <a:r>
              <a:rPr lang="en-US" dirty="0"/>
              <a:t> </a:t>
            </a:r>
            <a:r>
              <a:rPr lang="en-US" dirty="0" err="1"/>
              <a:t>này</a:t>
            </a:r>
            <a:r>
              <a:rPr lang="en-US" dirty="0"/>
              <a:t>.</a:t>
            </a:r>
          </a:p>
          <a:p>
            <a:pPr marL="0" indent="0"/>
            <a:endParaRPr lang="en-US" dirty="0"/>
          </a:p>
          <a:p>
            <a:pPr marL="0" indent="0"/>
            <a:endParaRPr lang="en-US" dirty="0"/>
          </a:p>
          <a:p>
            <a:pPr marL="0" indent="0"/>
            <a:r>
              <a:rPr lang="en-US" dirty="0"/>
              <a:t> </a:t>
            </a:r>
            <a:endParaRPr dirty="0"/>
          </a:p>
        </p:txBody>
      </p:sp>
      <p:sp>
        <p:nvSpPr>
          <p:cNvPr id="108" name="Google Shape;108;g2b188c77185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188c77185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dirty="0"/>
              <a:t>- </a:t>
            </a:r>
            <a:r>
              <a:rPr lang="en-US" dirty="0" err="1"/>
              <a:t>Khảo</a:t>
            </a:r>
            <a:r>
              <a:rPr lang="en-US" dirty="0"/>
              <a:t> </a:t>
            </a:r>
            <a:r>
              <a:rPr lang="en-US" dirty="0" err="1"/>
              <a:t>sát</a:t>
            </a:r>
            <a:r>
              <a:rPr lang="en-US" dirty="0"/>
              <a:t> </a:t>
            </a:r>
            <a:r>
              <a:rPr lang="en-US" dirty="0" err="1"/>
              <a:t>trên</a:t>
            </a:r>
            <a:r>
              <a:rPr lang="en-US" dirty="0"/>
              <a:t> </a:t>
            </a:r>
            <a:r>
              <a:rPr lang="en-US" dirty="0" err="1"/>
              <a:t>thị</a:t>
            </a:r>
            <a:r>
              <a:rPr lang="en-US" dirty="0"/>
              <a:t> </a:t>
            </a:r>
            <a:r>
              <a:rPr lang="en-US" dirty="0" err="1"/>
              <a:t>trường</a:t>
            </a:r>
            <a:r>
              <a:rPr lang="en-US" dirty="0"/>
              <a:t> </a:t>
            </a:r>
            <a:r>
              <a:rPr lang="en-US" dirty="0" err="1"/>
              <a:t>phần</a:t>
            </a:r>
            <a:r>
              <a:rPr lang="en-US" dirty="0"/>
              <a:t> </a:t>
            </a:r>
            <a:r>
              <a:rPr lang="en-US" dirty="0" err="1"/>
              <a:t>mềm</a:t>
            </a:r>
            <a:r>
              <a:rPr lang="en-US" dirty="0"/>
              <a:t> </a:t>
            </a:r>
            <a:r>
              <a:rPr lang="en-US" dirty="0" err="1"/>
              <a:t>hiện</a:t>
            </a:r>
            <a:r>
              <a:rPr lang="en-US" dirty="0"/>
              <a:t> nay, </a:t>
            </a:r>
            <a:r>
              <a:rPr lang="en-US" dirty="0" err="1"/>
              <a:t>em</a:t>
            </a:r>
            <a:r>
              <a:rPr lang="en-US" dirty="0"/>
              <a:t> </a:t>
            </a:r>
            <a:r>
              <a:rPr lang="en-US" dirty="0" err="1"/>
              <a:t>thấy</a:t>
            </a:r>
            <a:r>
              <a:rPr lang="en-US" dirty="0"/>
              <a:t> </a:t>
            </a:r>
            <a:r>
              <a:rPr lang="en-US" dirty="0" err="1"/>
              <a:t>có</a:t>
            </a:r>
            <a:r>
              <a:rPr lang="en-US" dirty="0"/>
              <a:t> Easy Edu </a:t>
            </a:r>
            <a:r>
              <a:rPr lang="en-US" dirty="0" err="1"/>
              <a:t>và</a:t>
            </a:r>
            <a:r>
              <a:rPr lang="en-US" dirty="0"/>
              <a:t> </a:t>
            </a:r>
            <a:r>
              <a:rPr lang="en-US" dirty="0" err="1"/>
              <a:t>Foso</a:t>
            </a:r>
            <a:r>
              <a:rPr lang="en-US" dirty="0"/>
              <a:t> Soft </a:t>
            </a:r>
            <a:r>
              <a:rPr lang="en-US" dirty="0" err="1"/>
              <a:t>là</a:t>
            </a:r>
            <a:r>
              <a:rPr lang="en-US" dirty="0"/>
              <a:t> </a:t>
            </a:r>
            <a:r>
              <a:rPr lang="en-US" dirty="0" err="1"/>
              <a:t>hai</a:t>
            </a:r>
            <a:r>
              <a:rPr lang="en-US" dirty="0"/>
              <a:t> </a:t>
            </a:r>
            <a:r>
              <a:rPr lang="en-US" dirty="0" err="1"/>
              <a:t>trong</a:t>
            </a:r>
            <a:r>
              <a:rPr lang="en-US" dirty="0"/>
              <a:t> </a:t>
            </a:r>
            <a:r>
              <a:rPr lang="en-US" dirty="0" err="1"/>
              <a:t>các</a:t>
            </a:r>
            <a:r>
              <a:rPr lang="en-US" dirty="0"/>
              <a:t> </a:t>
            </a:r>
            <a:r>
              <a:rPr lang="en-US" dirty="0" err="1"/>
              <a:t>phần</a:t>
            </a:r>
            <a:r>
              <a:rPr lang="en-US" dirty="0"/>
              <a:t> </a:t>
            </a:r>
            <a:r>
              <a:rPr lang="en-US" dirty="0" err="1"/>
              <a:t>mềm</a:t>
            </a:r>
            <a:r>
              <a:rPr lang="en-US" dirty="0"/>
              <a:t> </a:t>
            </a:r>
            <a:r>
              <a:rPr lang="en-US" dirty="0" err="1"/>
              <a:t>quản</a:t>
            </a:r>
            <a:r>
              <a:rPr lang="en-US" dirty="0"/>
              <a:t> </a:t>
            </a:r>
            <a:r>
              <a:rPr lang="en-US" dirty="0" err="1"/>
              <a:t>lý</a:t>
            </a:r>
            <a:r>
              <a:rPr lang="en-US" dirty="0"/>
              <a:t> </a:t>
            </a:r>
            <a:r>
              <a:rPr lang="en-US" dirty="0" err="1"/>
              <a:t>đào</a:t>
            </a:r>
            <a:r>
              <a:rPr lang="en-US" dirty="0"/>
              <a:t> </a:t>
            </a:r>
            <a:r>
              <a:rPr lang="en-US" dirty="0" err="1"/>
              <a:t>tạo</a:t>
            </a:r>
            <a:r>
              <a:rPr lang="en-US" dirty="0"/>
              <a:t> </a:t>
            </a:r>
            <a:r>
              <a:rPr lang="en-US" dirty="0" err="1"/>
              <a:t>tại</a:t>
            </a:r>
            <a:r>
              <a:rPr lang="en-US" dirty="0"/>
              <a:t> </a:t>
            </a:r>
            <a:r>
              <a:rPr lang="en-US" dirty="0" err="1"/>
              <a:t>trung</a:t>
            </a:r>
            <a:r>
              <a:rPr lang="en-US" dirty="0"/>
              <a:t> </a:t>
            </a:r>
            <a:r>
              <a:rPr lang="en-US" dirty="0" err="1"/>
              <a:t>tâm</a:t>
            </a:r>
            <a:r>
              <a:rPr lang="en-US" dirty="0"/>
              <a:t> </a:t>
            </a:r>
            <a:r>
              <a:rPr lang="en-US" dirty="0" err="1"/>
              <a:t>phổ</a:t>
            </a:r>
            <a:r>
              <a:rPr lang="en-US" dirty="0"/>
              <a:t> </a:t>
            </a:r>
            <a:r>
              <a:rPr lang="en-US" dirty="0" err="1"/>
              <a:t>biến</a:t>
            </a:r>
            <a:r>
              <a:rPr lang="en-US" dirty="0"/>
              <a:t>.</a:t>
            </a:r>
          </a:p>
          <a:p>
            <a:pPr marL="0" indent="0"/>
            <a:endParaRPr lang="en-US" dirty="0"/>
          </a:p>
          <a:p>
            <a:pPr marL="0" indent="0"/>
            <a:endParaRPr lang="en-US" dirty="0"/>
          </a:p>
          <a:p>
            <a:pPr marL="0" indent="0"/>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tiêu</a:t>
            </a:r>
            <a:r>
              <a:rPr lang="en-US" dirty="0"/>
              <a:t> chi </a:t>
            </a:r>
            <a:r>
              <a:rPr lang="en-US" dirty="0" err="1"/>
              <a:t>khảo</a:t>
            </a:r>
            <a:r>
              <a:rPr lang="en-US" dirty="0"/>
              <a:t> </a:t>
            </a:r>
            <a:r>
              <a:rPr lang="en-US" dirty="0" err="1"/>
              <a:t>sát</a:t>
            </a:r>
            <a:r>
              <a:rPr lang="en-US" dirty="0"/>
              <a:t>, slide </a:t>
            </a:r>
            <a:r>
              <a:rPr lang="en-US" dirty="0" err="1"/>
              <a:t>này</a:t>
            </a:r>
            <a:r>
              <a:rPr lang="en-US" dirty="0"/>
              <a:t> </a:t>
            </a:r>
            <a:r>
              <a:rPr lang="en-US" dirty="0" err="1"/>
              <a:t>trình</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những</a:t>
            </a:r>
            <a:r>
              <a:rPr lang="en-US" dirty="0"/>
              <a:t> </a:t>
            </a:r>
            <a:r>
              <a:rPr lang="en-US" dirty="0" err="1"/>
              <a:t>điều</a:t>
            </a:r>
            <a:r>
              <a:rPr lang="en-US" dirty="0"/>
              <a:t> </a:t>
            </a:r>
            <a:r>
              <a:rPr lang="en-US" dirty="0" err="1"/>
              <a:t>đã</a:t>
            </a:r>
            <a:r>
              <a:rPr lang="en-US" dirty="0"/>
              <a:t> </a:t>
            </a:r>
            <a:r>
              <a:rPr lang="en-US" dirty="0" err="1"/>
              <a:t>hoặc</a:t>
            </a:r>
            <a:r>
              <a:rPr lang="en-US" dirty="0"/>
              <a:t> </a:t>
            </a:r>
            <a:r>
              <a:rPr lang="en-US" dirty="0" err="1"/>
              <a:t>chưa</a:t>
            </a:r>
            <a:r>
              <a:rPr lang="en-US" dirty="0"/>
              <a:t> </a:t>
            </a:r>
            <a:r>
              <a:rPr lang="en-US" dirty="0" err="1"/>
              <a:t>được</a:t>
            </a:r>
            <a:r>
              <a:rPr lang="en-US" dirty="0"/>
              <a:t> </a:t>
            </a:r>
            <a:r>
              <a:rPr lang="en-US" dirty="0" err="1"/>
              <a:t>giải</a:t>
            </a:r>
            <a:r>
              <a:rPr lang="en-US" dirty="0"/>
              <a:t> </a:t>
            </a:r>
            <a:r>
              <a:rPr lang="en-US" dirty="0" err="1"/>
              <a:t>quyết</a:t>
            </a:r>
            <a:r>
              <a:rPr lang="en-US" dirty="0"/>
              <a:t> </a:t>
            </a:r>
            <a:r>
              <a:rPr lang="en-US" dirty="0" err="1"/>
              <a:t>của</a:t>
            </a:r>
            <a:r>
              <a:rPr lang="en-US" dirty="0"/>
              <a:t> 2 </a:t>
            </a:r>
            <a:r>
              <a:rPr lang="en-US" dirty="0" err="1"/>
              <a:t>phần</a:t>
            </a:r>
            <a:r>
              <a:rPr lang="en-US" dirty="0"/>
              <a:t> </a:t>
            </a:r>
            <a:r>
              <a:rPr lang="en-US" dirty="0" err="1"/>
              <a:t>mềm</a:t>
            </a:r>
            <a:r>
              <a:rPr lang="en-US" dirty="0"/>
              <a:t>.</a:t>
            </a:r>
            <a:endParaRPr dirty="0"/>
          </a:p>
        </p:txBody>
      </p:sp>
      <p:sp>
        <p:nvSpPr>
          <p:cNvPr id="108" name="Google Shape;108;g2b188c77185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048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188c77185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vi-VN" dirty="0"/>
              <a:t>sau quá trình khảo sát hiện trạng, các phần mềm trên đều đáp ứng được các phần lớn các tiêu chí đề ra với giao diện trực quan đầy đủ, dễ thao tác.</a:t>
            </a:r>
          </a:p>
          <a:p>
            <a:pPr marL="0" indent="0"/>
            <a:endParaRPr lang="vi-VN" dirty="0"/>
          </a:p>
          <a:p>
            <a:pPr marL="0" indent="0"/>
            <a:r>
              <a:rPr lang="vi-VN" dirty="0"/>
              <a:t>Tuy nhiên đây đều là các sản phẩm trả phí với mức giá khá đắt đỏ.</a:t>
            </a:r>
          </a:p>
          <a:p>
            <a:pPr marL="0" indent="0"/>
            <a:endParaRPr lang="vi-VN" dirty="0"/>
          </a:p>
          <a:p>
            <a:pPr marL="0" indent="0"/>
            <a:r>
              <a:rPr lang="vi-VN" dirty="0"/>
              <a:t>Các sản phẩm tập trung chủ yếu vào vai trò quản lý trung tâm và kế toán, chưa có sự tham gia của giáo viên và học sinh.</a:t>
            </a:r>
          </a:p>
          <a:p>
            <a:pPr marL="0" indent="0"/>
            <a:endParaRPr lang="vi-VN" dirty="0"/>
          </a:p>
          <a:p>
            <a:pPr marL="0" indent="0"/>
            <a:r>
              <a:rPr lang="vi-VN" dirty="0"/>
              <a:t>Từ việc đặt vấn đề và khảo sát trên, đồ án của em được triển khai với mục tiêu xây dựng các chức năng cơ bản cần có để phục vụ việc quản lý trong phạm vi cụ thể là tại trung tâm HC Education.</a:t>
            </a:r>
            <a:endParaRPr dirty="0" err="1"/>
          </a:p>
        </p:txBody>
      </p:sp>
      <p:sp>
        <p:nvSpPr>
          <p:cNvPr id="108" name="Google Shape;108;g2b188c77185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7351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en-US" dirty="0" err="1"/>
              <a:t>Tiếp</a:t>
            </a:r>
            <a:r>
              <a:rPr lang="en-US" dirty="0"/>
              <a:t> </a:t>
            </a:r>
            <a:r>
              <a:rPr lang="en-US" dirty="0" err="1"/>
              <a:t>theo</a:t>
            </a:r>
            <a:r>
              <a:rPr lang="en-US" dirty="0"/>
              <a:t> </a:t>
            </a:r>
            <a:r>
              <a:rPr lang="en-US" dirty="0" err="1"/>
              <a:t>đây</a:t>
            </a:r>
            <a:r>
              <a:rPr lang="en-US" dirty="0"/>
              <a:t>, </a:t>
            </a:r>
            <a:r>
              <a:rPr lang="en-US" dirty="0" err="1"/>
              <a:t>em</a:t>
            </a:r>
            <a:r>
              <a:rPr lang="en-US" dirty="0"/>
              <a:t> </a:t>
            </a:r>
            <a:r>
              <a:rPr lang="en-US" dirty="0" err="1"/>
              <a:t>xin</a:t>
            </a:r>
            <a:r>
              <a:rPr lang="en-US" dirty="0"/>
              <a:t> </a:t>
            </a:r>
            <a:r>
              <a:rPr lang="en-US" dirty="0" err="1"/>
              <a:t>đi</a:t>
            </a:r>
            <a:r>
              <a:rPr lang="en-US" dirty="0"/>
              <a:t> </a:t>
            </a:r>
            <a:r>
              <a:rPr lang="en-US" dirty="0" err="1"/>
              <a:t>vào</a:t>
            </a:r>
            <a:r>
              <a:rPr lang="en-US" dirty="0"/>
              <a:t> </a:t>
            </a:r>
            <a:r>
              <a:rPr lang="en-US" dirty="0" err="1"/>
              <a:t>phần</a:t>
            </a:r>
            <a:r>
              <a:rPr lang="en-US" dirty="0"/>
              <a:t> 2 </a:t>
            </a:r>
            <a:r>
              <a:rPr lang="en-US" dirty="0" err="1"/>
              <a:t>khảo</a:t>
            </a:r>
            <a:r>
              <a:rPr lang="en-US" dirty="0"/>
              <a:t> </a:t>
            </a:r>
            <a:r>
              <a:rPr lang="en-US" dirty="0" err="1"/>
              <a:t>sát</a:t>
            </a:r>
            <a:r>
              <a:rPr lang="en-US" dirty="0"/>
              <a:t> </a:t>
            </a:r>
            <a:r>
              <a:rPr lang="en-US" dirty="0" err="1"/>
              <a:t>yêu</a:t>
            </a:r>
            <a:r>
              <a:rPr lang="en-US" dirty="0"/>
              <a:t> </a:t>
            </a:r>
            <a:r>
              <a:rPr lang="en-US" dirty="0" err="1"/>
              <a:t>cầu</a:t>
            </a:r>
            <a:r>
              <a:rPr lang="en-US" dirty="0"/>
              <a:t>.</a:t>
            </a:r>
          </a:p>
          <a:p>
            <a:pPr marL="0" indent="0"/>
            <a:endParaRPr lang="en-US" dirty="0"/>
          </a:p>
          <a:p>
            <a:pPr marL="0" indent="0"/>
            <a:r>
              <a:rPr lang="en-US" dirty="0" err="1"/>
              <a:t>Hệ</a:t>
            </a:r>
            <a:r>
              <a:rPr lang="en-US" dirty="0"/>
              <a:t> </a:t>
            </a:r>
            <a:r>
              <a:rPr lang="en-US" dirty="0" err="1"/>
              <a:t>thống</a:t>
            </a:r>
            <a:r>
              <a:rPr lang="en-US" dirty="0"/>
              <a:t> </a:t>
            </a:r>
            <a:r>
              <a:rPr lang="en-US" dirty="0" err="1"/>
              <a:t>của</a:t>
            </a:r>
            <a:r>
              <a:rPr lang="en-US" dirty="0"/>
              <a:t> </a:t>
            </a:r>
            <a:r>
              <a:rPr lang="en-US" dirty="0" err="1"/>
              <a:t>em</a:t>
            </a:r>
            <a:r>
              <a:rPr lang="en-US" dirty="0"/>
              <a:t> </a:t>
            </a:r>
            <a:r>
              <a:rPr lang="en-US" dirty="0" err="1"/>
              <a:t>hoạt</a:t>
            </a:r>
            <a:r>
              <a:rPr lang="en-US" dirty="0"/>
              <a:t> </a:t>
            </a:r>
            <a:r>
              <a:rPr lang="en-US" dirty="0" err="1"/>
              <a:t>động</a:t>
            </a:r>
            <a:r>
              <a:rPr lang="en-US" dirty="0"/>
              <a:t> </a:t>
            </a:r>
            <a:r>
              <a:rPr lang="en-US" dirty="0" err="1"/>
              <a:t>với</a:t>
            </a:r>
            <a:r>
              <a:rPr lang="en-US" dirty="0"/>
              <a:t> </a:t>
            </a:r>
            <a:r>
              <a:rPr lang="en-US" dirty="0" err="1"/>
              <a:t>sự</a:t>
            </a:r>
            <a:r>
              <a:rPr lang="en-US" dirty="0"/>
              <a:t> </a:t>
            </a:r>
            <a:r>
              <a:rPr lang="en-US" dirty="0" err="1"/>
              <a:t>tham</a:t>
            </a:r>
            <a:r>
              <a:rPr lang="en-US" dirty="0"/>
              <a:t> </a:t>
            </a:r>
            <a:r>
              <a:rPr lang="en-US" dirty="0" err="1"/>
              <a:t>gia</a:t>
            </a:r>
            <a:r>
              <a:rPr lang="en-US" dirty="0"/>
              <a:t> </a:t>
            </a:r>
            <a:r>
              <a:rPr lang="en-US" dirty="0" err="1"/>
              <a:t>của</a:t>
            </a:r>
            <a:r>
              <a:rPr lang="en-US" dirty="0"/>
              <a:t> 2 </a:t>
            </a:r>
            <a:r>
              <a:rPr lang="en-US" dirty="0" err="1"/>
              <a:t>phân</a:t>
            </a:r>
            <a:r>
              <a:rPr lang="en-US" dirty="0"/>
              <a:t> </a:t>
            </a:r>
            <a:r>
              <a:rPr lang="en-US" dirty="0" err="1"/>
              <a:t>hệ</a:t>
            </a:r>
            <a:r>
              <a:rPr lang="en-US" dirty="0"/>
              <a:t> </a:t>
            </a:r>
            <a:r>
              <a:rPr lang="en-US" dirty="0" err="1"/>
              <a:t>chính</a:t>
            </a:r>
            <a:r>
              <a:rPr lang="en-US" dirty="0"/>
              <a:t> </a:t>
            </a:r>
            <a:r>
              <a:rPr lang="en-US" dirty="0" err="1"/>
              <a:t>là</a:t>
            </a:r>
            <a:r>
              <a:rPr lang="en-US" dirty="0"/>
              <a:t> </a:t>
            </a:r>
            <a:r>
              <a:rPr lang="en-US" dirty="0" err="1"/>
              <a:t>phân</a:t>
            </a:r>
            <a:r>
              <a:rPr lang="en-US" dirty="0"/>
              <a:t> </a:t>
            </a:r>
            <a:r>
              <a:rPr lang="en-US" dirty="0" err="1"/>
              <a:t>hệ</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phân</a:t>
            </a:r>
            <a:r>
              <a:rPr lang="en-US" dirty="0"/>
              <a:t> </a:t>
            </a:r>
            <a:r>
              <a:rPr lang="en-US" dirty="0" err="1"/>
              <a:t>hệ</a:t>
            </a:r>
            <a:r>
              <a:rPr lang="en-US" dirty="0"/>
              <a:t> </a:t>
            </a:r>
            <a:r>
              <a:rPr lang="en-US" dirty="0" err="1"/>
              <a:t>người</a:t>
            </a:r>
            <a:r>
              <a:rPr lang="en-US" dirty="0"/>
              <a:t> </a:t>
            </a:r>
            <a:r>
              <a:rPr lang="en-US" dirty="0" err="1"/>
              <a:t>dùng</a:t>
            </a:r>
            <a:r>
              <a:rPr lang="en-US" dirty="0"/>
              <a:t>.</a:t>
            </a:r>
          </a:p>
          <a:p>
            <a:pPr marL="0" indent="0"/>
            <a:endParaRPr lang="en-US" dirty="0"/>
          </a:p>
          <a:p>
            <a:pPr marL="0" indent="0"/>
            <a:r>
              <a:rPr lang="en-US" dirty="0" err="1"/>
              <a:t>Phân</a:t>
            </a:r>
            <a:r>
              <a:rPr lang="en-US" dirty="0"/>
              <a:t> </a:t>
            </a:r>
            <a:r>
              <a:rPr lang="en-US" dirty="0" err="1"/>
              <a:t>hệ</a:t>
            </a:r>
            <a:r>
              <a:rPr lang="en-US" dirty="0"/>
              <a:t> </a:t>
            </a:r>
            <a:r>
              <a:rPr lang="en-US" dirty="0" err="1"/>
              <a:t>quản</a:t>
            </a:r>
            <a:r>
              <a:rPr lang="en-US" dirty="0"/>
              <a:t> </a:t>
            </a:r>
            <a:r>
              <a:rPr lang="en-US" dirty="0" err="1"/>
              <a:t>lý</a:t>
            </a:r>
            <a:r>
              <a:rPr lang="en-US" dirty="0"/>
              <a:t> </a:t>
            </a:r>
            <a:r>
              <a:rPr lang="en-US" dirty="0" err="1"/>
              <a:t>gồm</a:t>
            </a:r>
            <a:r>
              <a:rPr lang="en-US" dirty="0"/>
              <a:t>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 </a:t>
            </a:r>
            <a:r>
              <a:rPr lang="en-US" dirty="0" err="1"/>
              <a:t>và</a:t>
            </a:r>
            <a:r>
              <a:rPr lang="en-US" dirty="0"/>
              <a:t> </a:t>
            </a:r>
            <a:r>
              <a:rPr lang="en-US" dirty="0" err="1"/>
              <a:t>kế</a:t>
            </a:r>
            <a:r>
              <a:rPr lang="en-US" dirty="0"/>
              <a:t> </a:t>
            </a:r>
            <a:r>
              <a:rPr lang="en-US" dirty="0" err="1"/>
              <a:t>toán</a:t>
            </a:r>
            <a:r>
              <a:rPr lang="en-US" dirty="0"/>
              <a:t>.</a:t>
            </a:r>
          </a:p>
          <a:p>
            <a:pPr marL="0" indent="0"/>
            <a:endParaRPr lang="en-US" dirty="0"/>
          </a:p>
          <a:p>
            <a:pPr marL="0" indent="0"/>
            <a:endParaRPr lang="en-US" dirty="0"/>
          </a:p>
          <a:p>
            <a:pPr marL="0" indent="0"/>
            <a:r>
              <a:rPr lang="en-US" dirty="0"/>
              <a:t>- </a:t>
            </a:r>
            <a:r>
              <a:rPr lang="en-US" dirty="0" err="1"/>
              <a:t>Quản</a:t>
            </a:r>
            <a:r>
              <a:rPr lang="en-US" dirty="0"/>
              <a:t> </a:t>
            </a:r>
            <a:r>
              <a:rPr lang="en-US" dirty="0" err="1"/>
              <a:t>lý</a:t>
            </a:r>
            <a:r>
              <a:rPr lang="en-US" dirty="0"/>
              <a:t> </a:t>
            </a:r>
            <a:r>
              <a:rPr lang="en-US" dirty="0" err="1"/>
              <a:t>trung</a:t>
            </a:r>
            <a:r>
              <a:rPr lang="en-US" dirty="0"/>
              <a:t> </a:t>
            </a:r>
            <a:r>
              <a:rPr lang="en-US" dirty="0" err="1"/>
              <a:t>tâm</a:t>
            </a:r>
            <a:r>
              <a:rPr lang="en-US" dirty="0"/>
              <a:t> </a:t>
            </a:r>
            <a:r>
              <a:rPr lang="en-US" dirty="0" err="1"/>
              <a:t>có</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chính</a:t>
            </a:r>
            <a:r>
              <a:rPr lang="en-US" dirty="0"/>
              <a:t> bao </a:t>
            </a:r>
            <a:r>
              <a:rPr lang="en-US" dirty="0" err="1"/>
              <a:t>gồm</a:t>
            </a:r>
            <a:r>
              <a:rPr lang="en-US" dirty="0"/>
              <a:t> </a:t>
            </a:r>
            <a:r>
              <a:rPr lang="en-US" dirty="0" err="1"/>
              <a:t>quản</a:t>
            </a:r>
            <a:r>
              <a:rPr lang="en-US" dirty="0"/>
              <a:t> </a:t>
            </a:r>
            <a:r>
              <a:rPr lang="en-US" dirty="0" err="1"/>
              <a:t>lý</a:t>
            </a:r>
            <a:r>
              <a:rPr lang="en-US" dirty="0"/>
              <a:t> </a:t>
            </a:r>
            <a:r>
              <a:rPr lang="en-US" dirty="0" err="1"/>
              <a:t>nhân</a:t>
            </a:r>
            <a:r>
              <a:rPr lang="en-US" dirty="0"/>
              <a:t> </a:t>
            </a:r>
            <a:r>
              <a:rPr lang="en-US" dirty="0" err="1"/>
              <a:t>sự</a:t>
            </a:r>
            <a:r>
              <a:rPr lang="en-US" dirty="0"/>
              <a:t>/ </a:t>
            </a:r>
            <a:r>
              <a:rPr lang="en-US" dirty="0" err="1"/>
              <a:t>học</a:t>
            </a:r>
            <a:r>
              <a:rPr lang="en-US" dirty="0"/>
              <a:t> </a:t>
            </a:r>
            <a:r>
              <a:rPr lang="en-US" dirty="0" err="1"/>
              <a:t>sinh</a:t>
            </a:r>
            <a:r>
              <a:rPr lang="en-US" dirty="0"/>
              <a:t>, </a:t>
            </a:r>
            <a:r>
              <a:rPr lang="en-US" dirty="0" err="1"/>
              <a:t>quản</a:t>
            </a:r>
            <a:r>
              <a:rPr lang="en-US" dirty="0"/>
              <a:t> </a:t>
            </a:r>
            <a:r>
              <a:rPr lang="en-US" dirty="0" err="1"/>
              <a:t>lý</a:t>
            </a:r>
            <a:r>
              <a:rPr lang="en-US" dirty="0"/>
              <a:t> </a:t>
            </a:r>
            <a:r>
              <a:rPr lang="en-US" dirty="0" err="1"/>
              <a:t>lớp</a:t>
            </a:r>
            <a:r>
              <a:rPr lang="en-US" dirty="0"/>
              <a:t> </a:t>
            </a:r>
            <a:r>
              <a:rPr lang="en-US" dirty="0" err="1"/>
              <a:t>học</a:t>
            </a:r>
            <a:r>
              <a:rPr lang="en-US" dirty="0"/>
              <a:t>/ </a:t>
            </a:r>
            <a:r>
              <a:rPr lang="en-US" dirty="0" err="1"/>
              <a:t>lịch</a:t>
            </a:r>
            <a:r>
              <a:rPr lang="en-US" dirty="0"/>
              <a:t> </a:t>
            </a:r>
            <a:r>
              <a:rPr lang="en-US" dirty="0" err="1"/>
              <a:t>học</a:t>
            </a:r>
            <a:r>
              <a:rPr lang="en-US" dirty="0"/>
              <a:t> </a:t>
            </a:r>
            <a:r>
              <a:rPr lang="en-US" dirty="0" err="1"/>
              <a:t>và</a:t>
            </a:r>
            <a:r>
              <a:rPr lang="en-US" dirty="0"/>
              <a:t> </a:t>
            </a:r>
            <a:r>
              <a:rPr lang="en-US" dirty="0" err="1"/>
              <a:t>phòng</a:t>
            </a:r>
            <a:r>
              <a:rPr lang="en-US" dirty="0"/>
              <a:t> </a:t>
            </a:r>
            <a:r>
              <a:rPr lang="en-US" dirty="0" err="1"/>
              <a:t>học</a:t>
            </a:r>
            <a:r>
              <a:rPr lang="en-US" dirty="0"/>
              <a:t>.</a:t>
            </a:r>
          </a:p>
          <a:p>
            <a:pPr marL="0" indent="0"/>
            <a:endParaRPr lang="en-US" dirty="0"/>
          </a:p>
          <a:p>
            <a:pPr marL="0" indent="0"/>
            <a:r>
              <a:rPr lang="en-US" dirty="0"/>
              <a:t>- </a:t>
            </a:r>
            <a:r>
              <a:rPr lang="en-US" dirty="0" err="1"/>
              <a:t>Về</a:t>
            </a:r>
            <a:r>
              <a:rPr lang="en-US" dirty="0"/>
              <a:t> </a:t>
            </a:r>
            <a:r>
              <a:rPr lang="en-US" dirty="0" err="1"/>
              <a:t>vai</a:t>
            </a:r>
            <a:r>
              <a:rPr lang="en-US" dirty="0"/>
              <a:t> </a:t>
            </a:r>
            <a:r>
              <a:rPr lang="en-US" dirty="0" err="1"/>
              <a:t>trò</a:t>
            </a:r>
            <a:r>
              <a:rPr lang="en-US" dirty="0"/>
              <a:t> </a:t>
            </a:r>
            <a:r>
              <a:rPr lang="en-US" dirty="0" err="1"/>
              <a:t>kế</a:t>
            </a:r>
            <a:r>
              <a:rPr lang="en-US" dirty="0"/>
              <a:t> </a:t>
            </a:r>
            <a:r>
              <a:rPr lang="en-US" dirty="0" err="1"/>
              <a:t>toán</a:t>
            </a:r>
            <a:r>
              <a:rPr lang="en-US" dirty="0"/>
              <a:t>, </a:t>
            </a:r>
            <a:r>
              <a:rPr lang="en-US" dirty="0" err="1"/>
              <a:t>họ</a:t>
            </a:r>
            <a:r>
              <a:rPr lang="en-US" dirty="0"/>
              <a:t> </a:t>
            </a:r>
            <a:r>
              <a:rPr lang="en-US" dirty="0" err="1"/>
              <a:t>sẽ</a:t>
            </a:r>
            <a:r>
              <a:rPr lang="en-US" dirty="0"/>
              <a:t> </a:t>
            </a:r>
            <a:r>
              <a:rPr lang="en-US" dirty="0" err="1"/>
              <a:t>có</a:t>
            </a:r>
            <a:r>
              <a:rPr lang="en-US" dirty="0"/>
              <a:t> </a:t>
            </a:r>
            <a:r>
              <a:rPr lang="en-US" dirty="0" err="1"/>
              <a:t>nhiệm</a:t>
            </a:r>
            <a:r>
              <a:rPr lang="en-US" dirty="0"/>
              <a:t> </a:t>
            </a:r>
            <a:r>
              <a:rPr lang="en-US" dirty="0" err="1"/>
              <a:t>vụ</a:t>
            </a:r>
            <a:r>
              <a:rPr lang="en-US" dirty="0"/>
              <a:t> </a:t>
            </a:r>
            <a:r>
              <a:rPr lang="en-US" dirty="0" err="1"/>
              <a:t>quản</a:t>
            </a:r>
            <a:r>
              <a:rPr lang="en-US" dirty="0"/>
              <a:t> </a:t>
            </a:r>
            <a:r>
              <a:rPr lang="en-US" dirty="0" err="1"/>
              <a:t>lý</a:t>
            </a:r>
            <a:r>
              <a:rPr lang="en-US" dirty="0"/>
              <a:t> </a:t>
            </a:r>
            <a:r>
              <a:rPr lang="en-US" dirty="0" err="1"/>
              <a:t>doanh</a:t>
            </a:r>
            <a:r>
              <a:rPr lang="en-US" dirty="0"/>
              <a:t> </a:t>
            </a:r>
            <a:r>
              <a:rPr lang="en-US" dirty="0" err="1"/>
              <a:t>thu</a:t>
            </a:r>
            <a:r>
              <a:rPr lang="en-US" dirty="0"/>
              <a:t> bao </a:t>
            </a:r>
            <a:r>
              <a:rPr lang="en-US" dirty="0" err="1"/>
              <a:t>gồm</a:t>
            </a:r>
            <a:r>
              <a:rPr lang="en-US" dirty="0"/>
              <a:t> </a:t>
            </a:r>
            <a:r>
              <a:rPr lang="en-US" dirty="0" err="1"/>
              <a:t>lương</a:t>
            </a:r>
            <a:r>
              <a:rPr lang="en-US" dirty="0"/>
              <a:t>/</a:t>
            </a:r>
            <a:r>
              <a:rPr lang="en-US" dirty="0" err="1"/>
              <a:t>học</a:t>
            </a:r>
            <a:r>
              <a:rPr lang="en-US" dirty="0"/>
              <a:t> </a:t>
            </a:r>
            <a:r>
              <a:rPr lang="en-US" dirty="0" err="1"/>
              <a:t>phí</a:t>
            </a:r>
            <a:r>
              <a:rPr lang="en-US" dirty="0"/>
              <a:t>.</a:t>
            </a:r>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88c7718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r>
              <a:rPr lang="vi-VN" dirty="0"/>
              <a:t>Đối với phân hệ người dùng là các thầy cô giáo, trợ giảng và các bạn học sinh.</a:t>
            </a:r>
          </a:p>
          <a:p>
            <a:pPr marL="0" indent="0"/>
            <a:endParaRPr lang="vi-VN" dirty="0"/>
          </a:p>
          <a:p>
            <a:pPr marL="0" indent="0"/>
            <a:r>
              <a:rPr lang="vi-VN" dirty="0"/>
              <a:t>- Giáo viên/ trợ giảng có thể truy cập hệ thống để xem thông tin lương, thông tin lịch dạy và điểm danh các buổi học.</a:t>
            </a:r>
          </a:p>
          <a:p>
            <a:pPr marL="0" indent="0"/>
            <a:endParaRPr lang="vi-VN" dirty="0"/>
          </a:p>
          <a:p>
            <a:pPr marL="0" indent="0"/>
            <a:r>
              <a:rPr lang="vi-VN" dirty="0"/>
              <a:t>- Giáo viên có thể cập nhật các tài liệu cho buổi học và nhận xét học sinh.</a:t>
            </a:r>
          </a:p>
          <a:p>
            <a:pPr marL="0" indent="0"/>
            <a:endParaRPr lang="vi-VN" dirty="0"/>
          </a:p>
          <a:p>
            <a:pPr marL="0" indent="0"/>
            <a:r>
              <a:rPr lang="vi-VN" dirty="0"/>
              <a:t>- Về phía học sinh, khi tham gia hệ thống, các bậc phụ huynh sử dụng tài khoản được cung cấp để xem thông tin lịch học, học phí và tiến hành đóng học phí trên website.</a:t>
            </a:r>
            <a:endParaRPr dirty="0"/>
          </a:p>
        </p:txBody>
      </p:sp>
      <p:sp>
        <p:nvSpPr>
          <p:cNvPr id="122" name="Google Shape;122;g2b188c7718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10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25"/>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25"/>
          <p:cNvSpPr txBox="1">
            <a:spLocks noGrp="1"/>
          </p:cNvSpPr>
          <p:nvPr>
            <p:ph type="body" idx="1"/>
          </p:nvPr>
        </p:nvSpPr>
        <p:spPr>
          <a:xfrm>
            <a:off x="337539" y="1032510"/>
            <a:ext cx="11515725" cy="493871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25"/>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25"/>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25"/>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Two Content">
  <p:cSld name="2_Two Conte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26"/>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26"/>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26"/>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26"/>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26"/>
          <p:cNvSpPr>
            <a:spLocks noGrp="1"/>
          </p:cNvSpPr>
          <p:nvPr>
            <p:ph type="chart" idx="2"/>
          </p:nvPr>
        </p:nvSpPr>
        <p:spPr>
          <a:xfrm>
            <a:off x="330201" y="1406769"/>
            <a:ext cx="5765800" cy="46558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4" name="Google Shape;74;p26"/>
          <p:cNvSpPr>
            <a:spLocks noGrp="1"/>
          </p:cNvSpPr>
          <p:nvPr>
            <p:ph type="pic" idx="3"/>
          </p:nvPr>
        </p:nvSpPr>
        <p:spPr>
          <a:xfrm>
            <a:off x="6238875" y="1414463"/>
            <a:ext cx="5445125" cy="465613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27"/>
          <p:cNvSpPr txBox="1">
            <a:spLocks noGrp="1"/>
          </p:cNvSpPr>
          <p:nvPr>
            <p:ph type="dt" idx="10"/>
          </p:nvPr>
        </p:nvSpPr>
        <p:spPr>
          <a:xfrm>
            <a:off x="838200" y="6492875"/>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lt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27"/>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27"/>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3788898" y="2461846"/>
            <a:ext cx="4614203" cy="1934307"/>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chemeClr val="lt1"/>
              </a:buClr>
              <a:buSzPts val="4800"/>
              <a:buFont typeface="Lato"/>
              <a:buNone/>
              <a:defRPr sz="4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7"/>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7"/>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7"/>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8"/>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18"/>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18"/>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18"/>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18"/>
          <p:cNvSpPr txBox="1">
            <a:spLocks noGrp="1"/>
          </p:cNvSpPr>
          <p:nvPr>
            <p:ph type="body" idx="1"/>
          </p:nvPr>
        </p:nvSpPr>
        <p:spPr>
          <a:xfrm>
            <a:off x="338736" y="1058844"/>
            <a:ext cx="11514528" cy="490912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19"/>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9"/>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9"/>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19"/>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19"/>
          <p:cNvSpPr>
            <a:spLocks noGrp="1"/>
          </p:cNvSpPr>
          <p:nvPr>
            <p:ph type="chart" idx="2"/>
          </p:nvPr>
        </p:nvSpPr>
        <p:spPr>
          <a:xfrm>
            <a:off x="330201" y="1406769"/>
            <a:ext cx="5765800" cy="46558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19"/>
          <p:cNvSpPr>
            <a:spLocks noGrp="1"/>
          </p:cNvSpPr>
          <p:nvPr>
            <p:ph type="pic" idx="3"/>
          </p:nvPr>
        </p:nvSpPr>
        <p:spPr>
          <a:xfrm>
            <a:off x="6238875" y="1414463"/>
            <a:ext cx="5445125" cy="4656137"/>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20"/>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20"/>
          <p:cNvSpPr txBox="1">
            <a:spLocks noGrp="1"/>
          </p:cNvSpPr>
          <p:nvPr>
            <p:ph type="body" idx="1"/>
          </p:nvPr>
        </p:nvSpPr>
        <p:spPr>
          <a:xfrm>
            <a:off x="337539" y="1032510"/>
            <a:ext cx="11515725" cy="493871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20"/>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20"/>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20"/>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22"/>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lt1"/>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22"/>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22"/>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22"/>
          <p:cNvSpPr txBox="1">
            <a:spLocks noGrp="1"/>
          </p:cNvSpPr>
          <p:nvPr>
            <p:ph type="body" idx="1"/>
          </p:nvPr>
        </p:nvSpPr>
        <p:spPr>
          <a:xfrm>
            <a:off x="4558372" y="1248325"/>
            <a:ext cx="7391400" cy="5205412"/>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22"/>
          <p:cNvSpPr txBox="1">
            <a:spLocks noGrp="1"/>
          </p:cNvSpPr>
          <p:nvPr>
            <p:ph type="title"/>
          </p:nvPr>
        </p:nvSpPr>
        <p:spPr>
          <a:xfrm>
            <a:off x="4558372" y="404265"/>
            <a:ext cx="7391400"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2800"/>
              <a:buFont typeface="Lato"/>
              <a:buNone/>
              <a:defRPr sz="2800" b="1"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Comparison">
  <p:cSld name="2_Compariso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23"/>
          <p:cNvSpPr txBox="1">
            <a:spLocks noGrp="1"/>
          </p:cNvSpPr>
          <p:nvPr>
            <p:ph type="body" idx="1"/>
          </p:nvPr>
        </p:nvSpPr>
        <p:spPr>
          <a:xfrm>
            <a:off x="337539" y="1032510"/>
            <a:ext cx="11515725" cy="493871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23"/>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23"/>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23"/>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24"/>
          <p:cNvSpPr txBox="1">
            <a:spLocks noGrp="1"/>
          </p:cNvSpPr>
          <p:nvPr>
            <p:ph type="dt" idx="10"/>
          </p:nvPr>
        </p:nvSpPr>
        <p:spPr>
          <a:xfrm>
            <a:off x="838200" y="6486006"/>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24"/>
          <p:cNvSpPr txBox="1">
            <a:spLocks noGrp="1"/>
          </p:cNvSpPr>
          <p:nvPr>
            <p:ph type="ftr" idx="11"/>
          </p:nvPr>
        </p:nvSpPr>
        <p:spPr>
          <a:xfrm>
            <a:off x="4038600" y="6486006"/>
            <a:ext cx="4114800" cy="3651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24"/>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24"/>
          <p:cNvSpPr txBox="1">
            <a:spLocks noGrp="1"/>
          </p:cNvSpPr>
          <p:nvPr>
            <p:ph type="title"/>
          </p:nvPr>
        </p:nvSpPr>
        <p:spPr>
          <a:xfrm>
            <a:off x="338736" y="112543"/>
            <a:ext cx="11514528" cy="43609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24"/>
          <p:cNvSpPr>
            <a:spLocks noGrp="1"/>
          </p:cNvSpPr>
          <p:nvPr>
            <p:ph type="chart" idx="2"/>
          </p:nvPr>
        </p:nvSpPr>
        <p:spPr>
          <a:xfrm>
            <a:off x="330201" y="1406769"/>
            <a:ext cx="5765800" cy="465589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24"/>
          <p:cNvSpPr>
            <a:spLocks noGrp="1"/>
          </p:cNvSpPr>
          <p:nvPr>
            <p:ph type="pic" idx="3"/>
          </p:nvPr>
        </p:nvSpPr>
        <p:spPr>
          <a:xfrm>
            <a:off x="6238875" y="1414463"/>
            <a:ext cx="5445125" cy="4656137"/>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pn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2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hyperlink" Target="https://landbot.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asyedu.vn/"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fososoft.vn/phan-mem-quan-ly-khach-ha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65760" y="0"/>
            <a:ext cx="11514600" cy="436200"/>
          </a:xfrm>
          <a:prstGeom prst="rect">
            <a:avLst/>
          </a:prstGeom>
          <a:noFill/>
          <a:ln>
            <a:noFill/>
          </a:ln>
        </p:spPr>
        <p:txBody>
          <a:bodyPr spcFirstLastPara="1" wrap="square" lIns="91425" tIns="45700" rIns="91425" bIns="45700" anchor="t" anchorCtr="0">
            <a:noAutofit/>
          </a:bodyPr>
          <a:lstStyle/>
          <a:p>
            <a:r>
              <a:rPr lang="en-US" sz="4000" dirty="0">
                <a:latin typeface="Calibri"/>
                <a:ea typeface="Calibri"/>
                <a:cs typeface="Calibri"/>
                <a:sym typeface="Calibri"/>
              </a:rPr>
              <a:t>Các </a:t>
            </a:r>
            <a:r>
              <a:rPr lang="en-US" sz="4000" dirty="0" err="1">
                <a:latin typeface="Calibri"/>
                <a:ea typeface="Calibri"/>
                <a:cs typeface="Calibri"/>
                <a:sym typeface="Calibri"/>
              </a:rPr>
              <a:t>chức</a:t>
            </a:r>
            <a:r>
              <a:rPr lang="en-US" sz="4000" dirty="0">
                <a:latin typeface="Calibri"/>
                <a:ea typeface="Calibri"/>
                <a:cs typeface="Calibri"/>
                <a:sym typeface="Calibri"/>
              </a:rPr>
              <a:t> </a:t>
            </a:r>
            <a:r>
              <a:rPr lang="en-US" sz="4000" dirty="0" err="1">
                <a:latin typeface="Calibri"/>
                <a:ea typeface="Calibri"/>
                <a:cs typeface="Calibri"/>
                <a:sym typeface="Calibri"/>
              </a:rPr>
              <a:t>năng</a:t>
            </a:r>
            <a:r>
              <a:rPr lang="en-US" sz="4000" dirty="0">
                <a:latin typeface="Calibri"/>
                <a:ea typeface="Calibri"/>
                <a:cs typeface="Calibri"/>
                <a:sym typeface="Calibri"/>
              </a:rPr>
              <a:t> </a:t>
            </a:r>
            <a:r>
              <a:rPr lang="en-US" sz="4000" dirty="0" err="1">
                <a:latin typeface="Calibri"/>
                <a:ea typeface="Calibri"/>
                <a:cs typeface="Calibri"/>
                <a:sym typeface="Calibri"/>
              </a:rPr>
              <a:t>chính</a:t>
            </a:r>
            <a:r>
              <a:rPr lang="en-US" sz="4000" dirty="0">
                <a:latin typeface="Calibri"/>
                <a:ea typeface="Calibri"/>
                <a:cs typeface="Calibri"/>
                <a:sym typeface="Calibri"/>
              </a:rPr>
              <a:t> – </a:t>
            </a:r>
            <a:r>
              <a:rPr lang="en-US" sz="4000" dirty="0" err="1">
                <a:latin typeface="Calibri"/>
                <a:ea typeface="Calibri"/>
                <a:cs typeface="Calibri"/>
                <a:sym typeface="Calibri"/>
              </a:rPr>
              <a:t>Phân</a:t>
            </a:r>
            <a:r>
              <a:rPr lang="en-US" sz="4000" dirty="0">
                <a:latin typeface="Calibri"/>
                <a:ea typeface="Calibri"/>
                <a:cs typeface="Calibri"/>
                <a:sym typeface="Calibri"/>
              </a:rPr>
              <a:t> </a:t>
            </a:r>
            <a:r>
              <a:rPr lang="en-US" sz="4000" dirty="0" err="1">
                <a:latin typeface="Calibri"/>
                <a:ea typeface="Calibri"/>
                <a:cs typeface="Calibri"/>
                <a:sym typeface="Calibri"/>
              </a:rPr>
              <a:t>hệ</a:t>
            </a:r>
            <a:r>
              <a:rPr lang="en-US" sz="4000" dirty="0">
                <a:latin typeface="Calibri"/>
                <a:ea typeface="Calibri"/>
                <a:cs typeface="Calibri"/>
                <a:sym typeface="Calibri"/>
              </a:rPr>
              <a:t> </a:t>
            </a:r>
            <a:r>
              <a:rPr lang="en-US" sz="4000" dirty="0" err="1">
                <a:latin typeface="Calibri"/>
                <a:ea typeface="Calibri"/>
                <a:cs typeface="Calibri"/>
                <a:sym typeface="Calibri"/>
              </a:rPr>
              <a:t>quản</a:t>
            </a:r>
            <a:r>
              <a:rPr lang="en-US" sz="4000" dirty="0">
                <a:latin typeface="Calibri"/>
                <a:ea typeface="Calibri"/>
                <a:cs typeface="Calibri"/>
                <a:sym typeface="Calibri"/>
              </a:rPr>
              <a:t> </a:t>
            </a:r>
            <a:r>
              <a:rPr lang="en-US" sz="4000" dirty="0" err="1">
                <a:latin typeface="Calibri"/>
                <a:ea typeface="Calibri"/>
                <a:cs typeface="Calibri"/>
                <a:sym typeface="Calibri"/>
              </a:rPr>
              <a:t>lý</a:t>
            </a:r>
            <a:br>
              <a:rPr lang="en-US" sz="4000" dirty="0">
                <a:latin typeface="Calibri"/>
                <a:ea typeface="Calibri"/>
                <a:cs typeface="Calibri"/>
                <a:sym typeface="Calibri"/>
              </a:rPr>
            </a:br>
            <a:endParaRPr sz="4000" dirty="0">
              <a:latin typeface="Calibri"/>
              <a:ea typeface="Calibri"/>
              <a:cs typeface="Calibri"/>
              <a:sym typeface="Calibri"/>
            </a:endParaRP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5" name="TextBox 4">
            <a:extLst>
              <a:ext uri="{FF2B5EF4-FFF2-40B4-BE49-F238E27FC236}">
                <a16:creationId xmlns:a16="http://schemas.microsoft.com/office/drawing/2014/main" id="{378775E7-EBBE-9242-70FB-380FEDF910FF}"/>
              </a:ext>
            </a:extLst>
          </p:cNvPr>
          <p:cNvSpPr txBox="1"/>
          <p:nvPr/>
        </p:nvSpPr>
        <p:spPr>
          <a:xfrm>
            <a:off x="365760" y="914400"/>
            <a:ext cx="4684368" cy="50292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en-US" b="0" dirty="0">
                <a:effectLst/>
              </a:rPr>
              <a:t> </a:t>
            </a:r>
            <a:endParaRPr lang="en-US" dirty="0"/>
          </a:p>
          <a:p>
            <a:pPr algn="ctr">
              <a:lnSpc>
                <a:spcPct val="150000"/>
              </a:lnSpc>
            </a:pP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Quản</a:t>
            </a: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lý</a:t>
            </a: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trung</a:t>
            </a: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tâm</a:t>
            </a:r>
            <a:endParaRPr lang="en-US" sz="2800" b="1" dirty="0">
              <a:solidFill>
                <a:srgbClr val="FF0000"/>
              </a:solidFill>
              <a:latin typeface="Calibri" panose="020F0502020204030204" pitchFamily="34" charset="0"/>
              <a:cs typeface="Calibri" panose="020F0502020204030204" pitchFamily="34" charset="0"/>
            </a:endParaRPr>
          </a:p>
          <a:p>
            <a:pPr algn="ctr">
              <a:lnSpc>
                <a:spcPct val="150000"/>
              </a:lnSpc>
            </a:pPr>
            <a:endParaRPr lang="en-US" sz="2800" b="1" dirty="0">
              <a:solidFill>
                <a:srgbClr val="FF0000"/>
              </a:solidFill>
              <a:effectLst/>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lớp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giáo</a:t>
            </a:r>
            <a:r>
              <a:rPr lang="en-US" sz="2400" dirty="0">
                <a:latin typeface="Calibri" panose="020F0502020204030204" pitchFamily="34" charset="0"/>
                <a:cs typeface="Calibri" panose="020F0502020204030204" pitchFamily="34" charset="0"/>
              </a:rPr>
              <a:t> viên</a:t>
            </a: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trợ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giảng</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học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sinh</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phòng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lịch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endParaRPr lang="en-US" sz="2400" dirty="0">
              <a:latin typeface="Calibri" panose="020F0502020204030204" pitchFamily="34" charset="0"/>
              <a:cs typeface="Calibri" panose="020F0502020204030204" pitchFamily="34" charset="0"/>
            </a:endParaRPr>
          </a:p>
        </p:txBody>
      </p:sp>
      <p:pic>
        <p:nvPicPr>
          <p:cNvPr id="5126" name="Picture 6" descr="Xem ảnh nguồn">
            <a:extLst>
              <a:ext uri="{FF2B5EF4-FFF2-40B4-BE49-F238E27FC236}">
                <a16:creationId xmlns:a16="http://schemas.microsoft.com/office/drawing/2014/main" id="{8A126FF5-2CB9-F624-7DA0-DF936DE3C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72" y="97986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0E5426-5422-12D3-A394-B814B4D51535}"/>
              </a:ext>
            </a:extLst>
          </p:cNvPr>
          <p:cNvSpPr txBox="1"/>
          <p:nvPr/>
        </p:nvSpPr>
        <p:spPr>
          <a:xfrm>
            <a:off x="7223760" y="914400"/>
            <a:ext cx="4623408" cy="50292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en-US" b="0" dirty="0">
                <a:effectLst/>
              </a:rPr>
              <a:t> </a:t>
            </a:r>
            <a:endParaRPr lang="en-US" dirty="0"/>
          </a:p>
          <a:p>
            <a:pPr algn="just">
              <a:lnSpc>
                <a:spcPct val="150000"/>
              </a:lnSpc>
            </a:pP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Kế</a:t>
            </a: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toán</a:t>
            </a:r>
            <a:endParaRPr lang="en-US" sz="2800" b="1" dirty="0">
              <a:solidFill>
                <a:srgbClr val="FF0000"/>
              </a:solidFill>
              <a:effectLst/>
              <a:latin typeface="Calibri" panose="020F0502020204030204" pitchFamily="34" charset="0"/>
              <a:cs typeface="Calibri" panose="020F0502020204030204" pitchFamily="34" charset="0"/>
            </a:endParaRPr>
          </a:p>
          <a:p>
            <a:pPr algn="ctr">
              <a:lnSpc>
                <a:spcPct val="150000"/>
              </a:lnSpc>
            </a:pPr>
            <a:endParaRPr lang="en-US" sz="2800" b="1" dirty="0">
              <a:solidFill>
                <a:srgbClr val="FF0000"/>
              </a:solidFill>
              <a:effectLst/>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lương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giáo</a:t>
            </a:r>
            <a:r>
              <a:rPr lang="en-US" sz="2400" dirty="0">
                <a:latin typeface="Calibri" panose="020F0502020204030204" pitchFamily="34" charset="0"/>
                <a:cs typeface="Calibri" panose="020F0502020204030204" pitchFamily="34" charset="0"/>
              </a:rPr>
              <a:t> viên</a:t>
            </a: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lương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giảng</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Quản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phí</a:t>
            </a:r>
            <a:endParaRPr lang="en-US" sz="2400" dirty="0">
              <a:latin typeface="Calibri" panose="020F0502020204030204" pitchFamily="34" charset="0"/>
              <a:cs typeface="Calibri" panose="020F0502020204030204" pitchFamily="34" charset="0"/>
            </a:endParaRPr>
          </a:p>
          <a:p>
            <a:pPr>
              <a:lnSpc>
                <a:spcPct val="200000"/>
              </a:lnSpc>
            </a:pPr>
            <a:endParaRPr lang="en-US" sz="2400" dirty="0">
              <a:latin typeface="Calibri" panose="020F0502020204030204" pitchFamily="34" charset="0"/>
              <a:cs typeface="Calibri" panose="020F0502020204030204" pitchFamily="34" charset="0"/>
            </a:endParaRPr>
          </a:p>
          <a:p>
            <a:pPr>
              <a:lnSpc>
                <a:spcPct val="200000"/>
              </a:lnSpc>
            </a:pPr>
            <a:endParaRPr lang="en-US" sz="2400" dirty="0">
              <a:latin typeface="Calibri" panose="020F0502020204030204" pitchFamily="34" charset="0"/>
              <a:cs typeface="Calibri" panose="020F0502020204030204" pitchFamily="34" charset="0"/>
            </a:endParaRPr>
          </a:p>
        </p:txBody>
      </p:sp>
      <p:pic>
        <p:nvPicPr>
          <p:cNvPr id="5128" name="Picture 8" descr="Biểu tượng máy tính Kế toán công chứng Kế toán công, thu nhập, viên kế ...">
            <a:extLst>
              <a:ext uri="{FF2B5EF4-FFF2-40B4-BE49-F238E27FC236}">
                <a16:creationId xmlns:a16="http://schemas.microsoft.com/office/drawing/2014/main" id="{6BAB033E-945A-A0EE-9B48-3DDF9CA86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624" y="992052"/>
            <a:ext cx="839682" cy="914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65760" y="0"/>
            <a:ext cx="11514600" cy="436200"/>
          </a:xfrm>
          <a:prstGeom prst="rect">
            <a:avLst/>
          </a:prstGeom>
          <a:noFill/>
          <a:ln>
            <a:noFill/>
          </a:ln>
        </p:spPr>
        <p:txBody>
          <a:bodyPr spcFirstLastPara="1" wrap="square" lIns="91425" tIns="45700" rIns="91425" bIns="45700" anchor="t" anchorCtr="0">
            <a:noAutofit/>
          </a:bodyPr>
          <a:lstStyle/>
          <a:p>
            <a:r>
              <a:rPr lang="en-US" sz="4000" dirty="0">
                <a:latin typeface="Calibri"/>
                <a:ea typeface="Calibri"/>
                <a:cs typeface="Calibri"/>
                <a:sym typeface="Calibri"/>
              </a:rPr>
              <a:t>Các </a:t>
            </a:r>
            <a:r>
              <a:rPr lang="en-US" sz="4000" dirty="0" err="1">
                <a:latin typeface="Calibri"/>
                <a:ea typeface="Calibri"/>
                <a:cs typeface="Calibri"/>
                <a:sym typeface="Calibri"/>
              </a:rPr>
              <a:t>chức</a:t>
            </a:r>
            <a:r>
              <a:rPr lang="en-US" sz="4000" dirty="0">
                <a:latin typeface="Calibri"/>
                <a:ea typeface="Calibri"/>
                <a:cs typeface="Calibri"/>
                <a:sym typeface="Calibri"/>
              </a:rPr>
              <a:t> </a:t>
            </a:r>
            <a:r>
              <a:rPr lang="en-US" sz="4000" dirty="0" err="1">
                <a:latin typeface="Calibri"/>
                <a:ea typeface="Calibri"/>
                <a:cs typeface="Calibri"/>
                <a:sym typeface="Calibri"/>
              </a:rPr>
              <a:t>năng</a:t>
            </a:r>
            <a:r>
              <a:rPr lang="en-US" sz="4000" dirty="0">
                <a:latin typeface="Calibri"/>
                <a:ea typeface="Calibri"/>
                <a:cs typeface="Calibri"/>
                <a:sym typeface="Calibri"/>
              </a:rPr>
              <a:t> </a:t>
            </a:r>
            <a:r>
              <a:rPr lang="en-US" sz="4000" dirty="0" err="1">
                <a:latin typeface="Calibri"/>
                <a:ea typeface="Calibri"/>
                <a:cs typeface="Calibri"/>
                <a:sym typeface="Calibri"/>
              </a:rPr>
              <a:t>chính</a:t>
            </a:r>
            <a:r>
              <a:rPr lang="en-US" sz="4000" dirty="0">
                <a:latin typeface="Calibri"/>
                <a:ea typeface="Calibri"/>
                <a:cs typeface="Calibri"/>
                <a:sym typeface="Calibri"/>
              </a:rPr>
              <a:t> – </a:t>
            </a:r>
            <a:r>
              <a:rPr lang="en-US" sz="4000" dirty="0" err="1">
                <a:latin typeface="Calibri"/>
                <a:ea typeface="Calibri"/>
                <a:cs typeface="Calibri"/>
                <a:sym typeface="Calibri"/>
              </a:rPr>
              <a:t>Phân</a:t>
            </a:r>
            <a:r>
              <a:rPr lang="en-US" sz="4000" dirty="0">
                <a:latin typeface="Calibri"/>
                <a:ea typeface="Calibri"/>
                <a:cs typeface="Calibri"/>
                <a:sym typeface="Calibri"/>
              </a:rPr>
              <a:t> </a:t>
            </a:r>
            <a:r>
              <a:rPr lang="en-US" sz="4000" dirty="0" err="1">
                <a:latin typeface="Calibri"/>
                <a:ea typeface="Calibri"/>
                <a:cs typeface="Calibri"/>
                <a:sym typeface="Calibri"/>
              </a:rPr>
              <a:t>hệ</a:t>
            </a:r>
            <a:r>
              <a:rPr lang="en-US" sz="4000" dirty="0">
                <a:latin typeface="Calibri"/>
                <a:ea typeface="Calibri"/>
                <a:cs typeface="Calibri"/>
                <a:sym typeface="Calibri"/>
              </a:rPr>
              <a:t> </a:t>
            </a:r>
            <a:r>
              <a:rPr lang="en-US" sz="4000" dirty="0" err="1">
                <a:latin typeface="Calibri"/>
                <a:ea typeface="Calibri"/>
                <a:cs typeface="Calibri"/>
                <a:sym typeface="Calibri"/>
              </a:rPr>
              <a:t>người</a:t>
            </a:r>
            <a:r>
              <a:rPr lang="en-US" sz="4000" dirty="0">
                <a:latin typeface="Calibri"/>
                <a:ea typeface="Calibri"/>
                <a:cs typeface="Calibri"/>
                <a:sym typeface="Calibri"/>
              </a:rPr>
              <a:t> </a:t>
            </a:r>
            <a:r>
              <a:rPr lang="en-US" sz="4000" dirty="0" err="1">
                <a:latin typeface="Calibri"/>
                <a:ea typeface="Calibri"/>
                <a:cs typeface="Calibri"/>
                <a:sym typeface="Calibri"/>
              </a:rPr>
              <a:t>dùng</a:t>
            </a:r>
            <a:endParaRPr sz="4000" dirty="0">
              <a:latin typeface="Calibri"/>
              <a:ea typeface="Calibri"/>
              <a:cs typeface="Calibri"/>
              <a:sym typeface="Calibri"/>
            </a:endParaRP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dirty="0"/>
          </a:p>
        </p:txBody>
      </p:sp>
      <p:sp>
        <p:nvSpPr>
          <p:cNvPr id="5" name="TextBox 4">
            <a:extLst>
              <a:ext uri="{FF2B5EF4-FFF2-40B4-BE49-F238E27FC236}">
                <a16:creationId xmlns:a16="http://schemas.microsoft.com/office/drawing/2014/main" id="{378775E7-EBBE-9242-70FB-380FEDF910FF}"/>
              </a:ext>
            </a:extLst>
          </p:cNvPr>
          <p:cNvSpPr txBox="1"/>
          <p:nvPr/>
        </p:nvSpPr>
        <p:spPr>
          <a:xfrm>
            <a:off x="365760" y="914400"/>
            <a:ext cx="4572000" cy="49377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en-US" b="0" dirty="0">
                <a:effectLst/>
              </a:rPr>
              <a:t> </a:t>
            </a:r>
            <a:endParaRPr lang="en-US" dirty="0"/>
          </a:p>
          <a:p>
            <a:pPr algn="ctr">
              <a:lnSpc>
                <a:spcPct val="150000"/>
              </a:lnSpc>
            </a:pPr>
            <a:r>
              <a:rPr lang="en-US" dirty="0"/>
              <a:t>	</a:t>
            </a:r>
            <a:r>
              <a:rPr lang="en-US" sz="2800" b="1" dirty="0" err="1">
                <a:solidFill>
                  <a:srgbClr val="FF0000"/>
                </a:solidFill>
                <a:latin typeface="Calibri" panose="020F0502020204030204" pitchFamily="34" charset="0"/>
                <a:cs typeface="Calibri" panose="020F0502020204030204" pitchFamily="34" charset="0"/>
              </a:rPr>
              <a:t>Giáo</a:t>
            </a:r>
            <a:r>
              <a:rPr lang="en-US" sz="2800" b="1" dirty="0">
                <a:solidFill>
                  <a:srgbClr val="FF0000"/>
                </a:solidFill>
                <a:latin typeface="Calibri" panose="020F0502020204030204" pitchFamily="34" charset="0"/>
                <a:cs typeface="Calibri" panose="020F0502020204030204" pitchFamily="34" charset="0"/>
              </a:rPr>
              <a:t> viên/</a:t>
            </a:r>
            <a:r>
              <a:rPr lang="en-US" sz="2800" b="1" dirty="0" err="1">
                <a:solidFill>
                  <a:srgbClr val="FF0000"/>
                </a:solidFill>
                <a:latin typeface="Calibri" panose="020F0502020204030204" pitchFamily="34" charset="0"/>
                <a:cs typeface="Calibri" panose="020F0502020204030204" pitchFamily="34" charset="0"/>
              </a:rPr>
              <a:t>Trợ</a:t>
            </a:r>
            <a:r>
              <a:rPr lang="en-US" sz="2800" b="1" dirty="0">
                <a:solidFill>
                  <a:srgbClr val="FF0000"/>
                </a:solidFill>
                <a:latin typeface="Calibri" panose="020F0502020204030204" pitchFamily="34" charset="0"/>
                <a:cs typeface="Calibri" panose="020F0502020204030204" pitchFamily="34" charset="0"/>
              </a:rPr>
              <a:t> </a:t>
            </a:r>
            <a:r>
              <a:rPr lang="en-US" sz="2800" b="1" dirty="0" err="1">
                <a:solidFill>
                  <a:srgbClr val="FF0000"/>
                </a:solidFill>
                <a:latin typeface="Calibri" panose="020F0502020204030204" pitchFamily="34" charset="0"/>
                <a:cs typeface="Calibri" panose="020F0502020204030204" pitchFamily="34" charset="0"/>
              </a:rPr>
              <a:t>giảng</a:t>
            </a:r>
            <a:endParaRPr lang="en-US" sz="2800" b="1" dirty="0">
              <a:solidFill>
                <a:srgbClr val="FF0000"/>
              </a:solidFill>
              <a:effectLst/>
              <a:latin typeface="Calibri" panose="020F0502020204030204" pitchFamily="34" charset="0"/>
              <a:cs typeface="Calibri" panose="020F0502020204030204" pitchFamily="34" charset="0"/>
            </a:endParaRPr>
          </a:p>
          <a:p>
            <a:pPr algn="ctr">
              <a:lnSpc>
                <a:spcPct val="150000"/>
              </a:lnSpc>
            </a:pPr>
            <a:endParaRPr lang="en-US" sz="2800" b="1" dirty="0">
              <a:solidFill>
                <a:srgbClr val="FF0000"/>
              </a:solidFill>
              <a:effectLst/>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Xem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lương</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Xem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lịch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dạy</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Điểm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danh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buổi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Cập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nhật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tài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liệu</a:t>
            </a:r>
            <a:r>
              <a:rPr lang="en-US" sz="2400" dirty="0">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a:t>
            </a:r>
          </a:p>
          <a:p>
            <a:pPr marL="285750" indent="-285750">
              <a:lnSpc>
                <a:spcPct val="150000"/>
              </a:lnSpc>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Nhận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xét</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sinh</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endParaRPr lang="en-US"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C0E5426-5422-12D3-A394-B814B4D51535}"/>
              </a:ext>
            </a:extLst>
          </p:cNvPr>
          <p:cNvSpPr txBox="1"/>
          <p:nvPr/>
        </p:nvSpPr>
        <p:spPr>
          <a:xfrm>
            <a:off x="7223760" y="914399"/>
            <a:ext cx="4572000" cy="49377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en-US" b="0" dirty="0">
                <a:effectLst/>
              </a:rPr>
              <a:t> </a:t>
            </a:r>
            <a:endParaRPr lang="en-US" dirty="0"/>
          </a:p>
          <a:p>
            <a:pPr algn="ctr">
              <a:lnSpc>
                <a:spcPct val="150000"/>
              </a:lnSpc>
            </a:pPr>
            <a:r>
              <a:rPr lang="en-US" sz="2800" b="1" dirty="0" err="1">
                <a:solidFill>
                  <a:srgbClr val="FF0000"/>
                </a:solidFill>
                <a:effectLst/>
                <a:latin typeface="Calibri" panose="020F0502020204030204" pitchFamily="34" charset="0"/>
                <a:cs typeface="Calibri" panose="020F0502020204030204" pitchFamily="34" charset="0"/>
              </a:rPr>
              <a:t>Học</a:t>
            </a:r>
            <a:r>
              <a:rPr lang="en-US" sz="2800" b="1" dirty="0">
                <a:solidFill>
                  <a:srgbClr val="FF0000"/>
                </a:solidFill>
                <a:effectLst/>
                <a:latin typeface="Calibri" panose="020F0502020204030204" pitchFamily="34" charset="0"/>
                <a:cs typeface="Calibri" panose="020F0502020204030204" pitchFamily="34" charset="0"/>
              </a:rPr>
              <a:t> </a:t>
            </a:r>
            <a:r>
              <a:rPr lang="en-US" sz="2800" b="1" dirty="0" err="1">
                <a:solidFill>
                  <a:srgbClr val="FF0000"/>
                </a:solidFill>
                <a:effectLst/>
                <a:latin typeface="Calibri" panose="020F0502020204030204" pitchFamily="34" charset="0"/>
                <a:cs typeface="Calibri" panose="020F0502020204030204" pitchFamily="34" charset="0"/>
              </a:rPr>
              <a:t>sinh</a:t>
            </a:r>
            <a:endParaRPr lang="en-US" sz="2800" b="1" dirty="0">
              <a:solidFill>
                <a:srgbClr val="FF0000"/>
              </a:solidFill>
              <a:effectLst/>
              <a:latin typeface="Calibri" panose="020F0502020204030204" pitchFamily="34" charset="0"/>
              <a:cs typeface="Calibri" panose="020F0502020204030204" pitchFamily="34" charset="0"/>
            </a:endParaRPr>
          </a:p>
          <a:p>
            <a:pPr algn="ctr">
              <a:lnSpc>
                <a:spcPct val="150000"/>
              </a:lnSpc>
            </a:pPr>
            <a:endParaRPr lang="en-US" sz="2800" b="1" dirty="0">
              <a:solidFill>
                <a:srgbClr val="FF0000"/>
              </a:solidFill>
              <a:effectLst/>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Xem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lịch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Xem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học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phí</a:t>
            </a:r>
            <a:endParaRPr lang="en-US" sz="2400" dirty="0">
              <a:latin typeface="Calibri" panose="020F0502020204030204" pitchFamily="34" charset="0"/>
              <a:cs typeface="Calibri" panose="020F0502020204030204" pitchFamily="34" charset="0"/>
            </a:endParaRPr>
          </a:p>
          <a:p>
            <a:pPr marL="285750" indent="-285750">
              <a:lnSpc>
                <a:spcPct val="150000"/>
              </a:lnSpc>
              <a:buFont typeface="Wingdings" pitchFamily="2" charset="2"/>
              <a:buChar char="Ø"/>
            </a:pPr>
            <a:r>
              <a:rPr lang="en-US" sz="2400" dirty="0" err="1">
                <a:latin typeface="Calibri" panose="020F0502020204030204" pitchFamily="34" charset="0"/>
                <a:cs typeface="Calibri" panose="020F0502020204030204" pitchFamily="34" charset="0"/>
              </a:rPr>
              <a:t>Đóng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học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phí</a:t>
            </a:r>
            <a:endParaRPr lang="en-US" sz="2400" dirty="0">
              <a:latin typeface="Calibri" panose="020F0502020204030204" pitchFamily="34" charset="0"/>
              <a:cs typeface="Calibri" panose="020F0502020204030204" pitchFamily="34" charset="0"/>
            </a:endParaRPr>
          </a:p>
          <a:p>
            <a:pPr>
              <a:lnSpc>
                <a:spcPct val="200000"/>
              </a:lnSpc>
            </a:pPr>
            <a:endParaRPr lang="en-US" sz="2400" dirty="0">
              <a:latin typeface="Calibri" panose="020F0502020204030204" pitchFamily="34" charset="0"/>
              <a:cs typeface="Calibri" panose="020F0502020204030204" pitchFamily="34" charset="0"/>
            </a:endParaRPr>
          </a:p>
        </p:txBody>
      </p:sp>
      <p:pic>
        <p:nvPicPr>
          <p:cNvPr id="7170" name="Picture 2" descr="Danh Sách 99+ ảnh Hình Cô Giáo Chibi Cập Nhật">
            <a:extLst>
              <a:ext uri="{FF2B5EF4-FFF2-40B4-BE49-F238E27FC236}">
                <a16:creationId xmlns:a16="http://schemas.microsoft.com/office/drawing/2014/main" id="{9F2A7B5C-459E-BE19-E07D-CC3D69AB9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058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초등 중등 학교 일러스트 수업 시작 클래스, 남자, 만화, 학생 PNG 일러스트 및 PSD 이미지 무료 다운로드 - Pngtree">
            <a:extLst>
              <a:ext uri="{FF2B5EF4-FFF2-40B4-BE49-F238E27FC236}">
                <a16:creationId xmlns:a16="http://schemas.microsoft.com/office/drawing/2014/main" id="{551FE8A2-4747-8A14-F4DE-D2073A90E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986027"/>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C183A9-3442-3A23-BF40-268B314A2A44}"/>
              </a:ext>
            </a:extLst>
          </p:cNvPr>
          <p:cNvSpPr txBox="1"/>
          <p:nvPr/>
        </p:nvSpPr>
        <p:spPr>
          <a:xfrm>
            <a:off x="3523488" y="6475222"/>
            <a:ext cx="3457998" cy="307777"/>
          </a:xfrm>
          <a:prstGeom prst="rect">
            <a:avLst/>
          </a:prstGeom>
          <a:noFill/>
        </p:spPr>
        <p:txBody>
          <a:bodyPr wrap="none" rtlCol="0">
            <a:spAutoFit/>
          </a:bodyPr>
          <a:lstStyle/>
          <a:p>
            <a:r>
              <a:rPr lang="en-US" dirty="0" err="1">
                <a:solidFill>
                  <a:srgbClr val="FF0000"/>
                </a:solidFill>
                <a:latin typeface="Calibri" panose="020F0502020204030204" pitchFamily="34" charset="0"/>
                <a:cs typeface="Calibri" panose="020F0502020204030204" pitchFamily="34" charset="0"/>
              </a:rPr>
              <a:t>Chú</a:t>
            </a:r>
            <a:r>
              <a:rPr lang="en-US" dirty="0">
                <a:solidFill>
                  <a:srgbClr val="FF0000"/>
                </a:solidFill>
                <a:latin typeface="Calibri" panose="020F0502020204030204" pitchFamily="34" charset="0"/>
                <a:cs typeface="Calibri" panose="020F0502020204030204" pitchFamily="34" charset="0"/>
              </a:rPr>
              <a:t> </a:t>
            </a:r>
            <a:r>
              <a:rPr lang="en-US" dirty="0" err="1">
                <a:solidFill>
                  <a:srgbClr val="FF0000"/>
                </a:solidFill>
                <a:latin typeface="Calibri" panose="020F0502020204030204" pitchFamily="34" charset="0"/>
                <a:cs typeface="Calibri" panose="020F0502020204030204" pitchFamily="34" charset="0"/>
              </a:rPr>
              <a:t>thích</a:t>
            </a:r>
            <a:r>
              <a:rPr lang="en-US" dirty="0">
                <a:solidFill>
                  <a:srgbClr val="FF0000"/>
                </a:solidFill>
                <a:latin typeface="Calibri" panose="020F0502020204030204" pitchFamily="34" charset="0"/>
                <a:cs typeface="Calibri" panose="020F0502020204030204" pitchFamily="34" charset="0"/>
              </a:rPr>
              <a:t>: (*) - </a:t>
            </a:r>
            <a:r>
              <a:rPr lang="en-US" dirty="0" err="1">
                <a:latin typeface="Calibri" panose="020F0502020204030204" pitchFamily="34" charset="0"/>
                <a:cs typeface="Calibri" panose="020F0502020204030204" pitchFamily="34" charset="0"/>
              </a:rPr>
              <a:t>chức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của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riêng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giáo</a:t>
            </a:r>
            <a:r>
              <a:rPr lang="en-US" dirty="0">
                <a:latin typeface="Calibri" panose="020F0502020204030204" pitchFamily="34" charset="0"/>
                <a:cs typeface="Calibri" panose="020F0502020204030204" pitchFamily="34" charset="0"/>
              </a:rPr>
              <a:t> viên</a:t>
            </a:r>
          </a:p>
        </p:txBody>
      </p:sp>
    </p:spTree>
    <p:extLst>
      <p:ext uri="{BB962C8B-B14F-4D97-AF65-F5344CB8AC3E}">
        <p14:creationId xmlns:p14="http://schemas.microsoft.com/office/powerpoint/2010/main" val="413966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E028-15A8-794C-ADB9-EE9FC0EF9346}"/>
              </a:ext>
            </a:extLst>
          </p:cNvPr>
          <p:cNvSpPr>
            <a:spLocks noGrp="1"/>
          </p:cNvSpPr>
          <p:nvPr>
            <p:ph type="title"/>
          </p:nvPr>
        </p:nvSpPr>
        <p:spPr>
          <a:xfrm>
            <a:off x="2817200" y="3012751"/>
            <a:ext cx="6557601" cy="832499"/>
          </a:xfrm>
        </p:spPr>
        <p:txBody>
          <a:bodyPr/>
          <a:lstStyle/>
          <a:p>
            <a:r>
              <a:rPr lang="en-US" dirty="0">
                <a:latin typeface="Calibri" panose="020F0502020204030204" pitchFamily="34" charset="0"/>
                <a:cs typeface="Calibri" panose="020F0502020204030204" pitchFamily="34" charset="0"/>
              </a:rPr>
              <a:t>3. Công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sử dụng</a:t>
            </a:r>
          </a:p>
        </p:txBody>
      </p:sp>
    </p:spTree>
    <p:extLst>
      <p:ext uri="{BB962C8B-B14F-4D97-AF65-F5344CB8AC3E}">
        <p14:creationId xmlns:p14="http://schemas.microsoft.com/office/powerpoint/2010/main" val="93249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b188c77185_0_6"/>
          <p:cNvSpPr txBox="1">
            <a:spLocks noGrp="1"/>
          </p:cNvSpPr>
          <p:nvPr>
            <p:ph type="title"/>
          </p:nvPr>
        </p:nvSpPr>
        <p:spPr>
          <a:xfrm>
            <a:off x="274320" y="0"/>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sz="4000" dirty="0">
                <a:latin typeface="Calibri"/>
                <a:ea typeface="Calibri"/>
                <a:cs typeface="Calibri"/>
                <a:sym typeface="Calibri"/>
              </a:rPr>
              <a:t>Công </a:t>
            </a:r>
            <a:r>
              <a:rPr lang="en-US" sz="4000" dirty="0" err="1">
                <a:latin typeface="Calibri"/>
                <a:ea typeface="Calibri"/>
                <a:cs typeface="Calibri"/>
                <a:sym typeface="Calibri"/>
              </a:rPr>
              <a:t>nghệ</a:t>
            </a:r>
            <a:r>
              <a:rPr lang="en-US" sz="4000" dirty="0">
                <a:latin typeface="Calibri"/>
                <a:ea typeface="Calibri"/>
                <a:cs typeface="Calibri"/>
                <a:sym typeface="Calibri"/>
              </a:rPr>
              <a:t> sử dụng</a:t>
            </a:r>
            <a:endParaRPr sz="4000" dirty="0">
              <a:latin typeface="Calibri"/>
              <a:ea typeface="Calibri"/>
              <a:cs typeface="Calibri"/>
              <a:sym typeface="Calibri"/>
            </a:endParaRPr>
          </a:p>
        </p:txBody>
      </p:sp>
      <p:sp>
        <p:nvSpPr>
          <p:cNvPr id="141" name="Google Shape;141;g2b188c77185_0_6"/>
          <p:cNvSpPr txBox="1">
            <a:spLocks noGrp="1"/>
          </p:cNvSpPr>
          <p:nvPr>
            <p:ph type="body" idx="1"/>
          </p:nvPr>
        </p:nvSpPr>
        <p:spPr>
          <a:xfrm>
            <a:off x="338736" y="1101653"/>
            <a:ext cx="11514600" cy="4909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r>
              <a:rPr lang="en-US" dirty="0">
                <a:latin typeface="Calibri" panose="020F0502020204030204" pitchFamily="34" charset="0"/>
                <a:cs typeface="Calibri" panose="020F0502020204030204" pitchFamily="34" charset="0"/>
              </a:rPr>
              <a:t>Front-end</a:t>
            </a:r>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r>
              <a:rPr lang="en-US" dirty="0">
                <a:latin typeface="Calibri" panose="020F0502020204030204" pitchFamily="34" charset="0"/>
                <a:cs typeface="Calibri" panose="020F0502020204030204" pitchFamily="34" charset="0"/>
              </a:rPr>
              <a:t>Back-end</a:t>
            </a:r>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endParaRPr lang="en-US" dirty="0"/>
          </a:p>
          <a:p>
            <a:pPr marL="228600" lvl="0" indent="-50800" algn="l" rtl="0">
              <a:lnSpc>
                <a:spcPct val="90000"/>
              </a:lnSpc>
              <a:spcBef>
                <a:spcPts val="0"/>
              </a:spcBef>
              <a:spcAft>
                <a:spcPts val="0"/>
              </a:spcAft>
              <a:buClr>
                <a:schemeClr val="dk1"/>
              </a:buClr>
              <a:buSzPts val="2800"/>
              <a:buNone/>
            </a:pPr>
            <a:r>
              <a:rPr lang="en-US" dirty="0">
                <a:latin typeface="Calibri" panose="020F0502020204030204" pitchFamily="34" charset="0"/>
                <a:cs typeface="Calibri" panose="020F0502020204030204" pitchFamily="34" charset="0"/>
              </a:rPr>
              <a:t>Database</a:t>
            </a:r>
          </a:p>
        </p:txBody>
      </p:sp>
      <p:sp>
        <p:nvSpPr>
          <p:cNvPr id="142" name="Google Shape;142;g2b188c77185_0_6"/>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cxnSp>
        <p:nvCxnSpPr>
          <p:cNvPr id="3" name="Straight Connector 2">
            <a:extLst>
              <a:ext uri="{FF2B5EF4-FFF2-40B4-BE49-F238E27FC236}">
                <a16:creationId xmlns:a16="http://schemas.microsoft.com/office/drawing/2014/main" id="{D5A63688-CF1A-E32C-277C-C4F834F35746}"/>
              </a:ext>
            </a:extLst>
          </p:cNvPr>
          <p:cNvCxnSpPr>
            <a:cxnSpLocks/>
          </p:cNvCxnSpPr>
          <p:nvPr/>
        </p:nvCxnSpPr>
        <p:spPr>
          <a:xfrm flipH="1">
            <a:off x="630475" y="1966587"/>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1D85E8B-2F22-4B4B-DE41-B47B12284C2D}"/>
              </a:ext>
            </a:extLst>
          </p:cNvPr>
          <p:cNvCxnSpPr>
            <a:cxnSpLocks/>
          </p:cNvCxnSpPr>
          <p:nvPr/>
        </p:nvCxnSpPr>
        <p:spPr>
          <a:xfrm flipH="1">
            <a:off x="630475" y="3509376"/>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49A47C0-F7BC-CB04-9270-7C60BA5CC1CC}"/>
              </a:ext>
            </a:extLst>
          </p:cNvPr>
          <p:cNvCxnSpPr>
            <a:cxnSpLocks/>
          </p:cNvCxnSpPr>
          <p:nvPr/>
        </p:nvCxnSpPr>
        <p:spPr>
          <a:xfrm flipH="1">
            <a:off x="630475" y="5039638"/>
            <a:ext cx="9144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Best ReactJS Course &amp;Certification in Cochin | Get Started with React ...">
            <a:extLst>
              <a:ext uri="{FF2B5EF4-FFF2-40B4-BE49-F238E27FC236}">
                <a16:creationId xmlns:a16="http://schemas.microsoft.com/office/drawing/2014/main" id="{AB4890F4-03EE-26FF-5107-658EBD2C7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505" y="103197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erial UI: A Guide to Build Modern and Responsive Web Applications ...">
            <a:extLst>
              <a:ext uri="{FF2B5EF4-FFF2-40B4-BE49-F238E27FC236}">
                <a16:creationId xmlns:a16="http://schemas.microsoft.com/office/drawing/2014/main" id="{70C30A87-3AE1-53E5-6706-9D83B5E5E9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71" b="89113" l="9916" r="94304">
                        <a14:foregroundMark x1="36920" y1="48790" x2="71730" y2="50403"/>
                        <a14:foregroundMark x1="71730" y1="50403" x2="83544" y2="48790"/>
                        <a14:foregroundMark x1="37764" y1="47581" x2="72574" y2="48790"/>
                        <a14:foregroundMark x1="72574" y1="48790" x2="44093" y2="50403"/>
                        <a14:foregroundMark x1="44093" y1="50403" x2="77426" y2="49597"/>
                        <a14:foregroundMark x1="77426" y1="49597" x2="46835" y2="48790"/>
                        <a14:foregroundMark x1="46835" y1="48790" x2="79114" y2="43548"/>
                        <a14:foregroundMark x1="79114" y1="43548" x2="43249" y2="50000"/>
                        <a14:foregroundMark x1="43249" y1="50000" x2="64135" y2="54435"/>
                        <a14:foregroundMark x1="39241" y1="54435" x2="68565" y2="55645"/>
                        <a14:foregroundMark x1="68565" y1="55645" x2="39241" y2="57258"/>
                        <a14:foregroundMark x1="39241" y1="57258" x2="72363" y2="57258"/>
                        <a14:foregroundMark x1="72363" y1="57258" x2="44515" y2="44758"/>
                        <a14:foregroundMark x1="44515" y1="44758" x2="86498" y2="53226"/>
                        <a14:foregroundMark x1="78481" y1="48790" x2="37975" y2="41935"/>
                        <a14:foregroundMark x1="37975" y1="41935" x2="56329" y2="46371"/>
                        <a14:foregroundMark x1="73629" y1="55645" x2="89241" y2="41935"/>
                        <a14:foregroundMark x1="88608" y1="41935" x2="45359" y2="41935"/>
                        <a14:foregroundMark x1="45359" y1="41935" x2="59916" y2="48790"/>
                        <a14:foregroundMark x1="77848" y1="57258" x2="90084" y2="55645"/>
                        <a14:foregroundMark x1="87131" y1="50403" x2="88608" y2="50403"/>
                        <a14:foregroundMark x1="87131" y1="47581" x2="90717" y2="50403"/>
                        <a14:foregroundMark x1="94304" y1="43548" x2="90084" y2="46371"/>
                        <a14:foregroundMark x1="87131" y1="41935" x2="54430" y2="41935"/>
                        <a14:foregroundMark x1="54430" y1="41935" x2="89662" y2="38710"/>
                        <a14:foregroundMark x1="89662" y1="38710" x2="85654" y2="40726"/>
                        <a14:foregroundMark x1="34810" y1="37903" x2="87131" y2="44758"/>
                      </a14:backgroundRemoval>
                    </a14:imgEffect>
                  </a14:imgLayer>
                </a14:imgProps>
              </a:ext>
              <a:ext uri="{28A0092B-C50C-407E-A947-70E740481C1C}">
                <a14:useLocalDpi xmlns:a14="http://schemas.microsoft.com/office/drawing/2010/main" val="0"/>
              </a:ext>
            </a:extLst>
          </a:blip>
          <a:srcRect/>
          <a:stretch>
            <a:fillRect/>
          </a:stretch>
        </p:blipFill>
        <p:spPr bwMode="auto">
          <a:xfrm>
            <a:off x="4433067" y="1031974"/>
            <a:ext cx="1747684"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dux Toolkit | Careers Saigon Technology">
            <a:extLst>
              <a:ext uri="{FF2B5EF4-FFF2-40B4-BE49-F238E27FC236}">
                <a16:creationId xmlns:a16="http://schemas.microsoft.com/office/drawing/2014/main" id="{C97864C1-0A48-020B-8F08-AFB1AD62AE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9914" y="1031974"/>
            <a:ext cx="1416889"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ode.js - O que é, como funciona e quais as vantagens | OPUS">
            <a:extLst>
              <a:ext uri="{FF2B5EF4-FFF2-40B4-BE49-F238E27FC236}">
                <a16:creationId xmlns:a16="http://schemas.microsoft.com/office/drawing/2014/main" id="{3D9741C8-EE16-18EF-F553-245D23F8A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9505" y="2522903"/>
            <a:ext cx="15240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3 Express.js features you need to know - JavaScript in Plain English ...">
            <a:extLst>
              <a:ext uri="{FF2B5EF4-FFF2-40B4-BE49-F238E27FC236}">
                <a16:creationId xmlns:a16="http://schemas.microsoft.com/office/drawing/2014/main" id="{86C4BD33-DD41-FAF1-0E40-8CB2CF4D3E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2475" y="2483290"/>
            <a:ext cx="2093843"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ongoDB Features: A Beginner’s Guide | Turing">
            <a:extLst>
              <a:ext uri="{FF2B5EF4-FFF2-40B4-BE49-F238E27FC236}">
                <a16:creationId xmlns:a16="http://schemas.microsoft.com/office/drawing/2014/main" id="{4B5F8F3C-48B1-640A-C415-117C0C80609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31435" y1="51504" x2="62236" y2="51504"/>
                        <a14:foregroundMark x1="62236" y1="51504" x2="31013" y2="46241"/>
                        <a14:foregroundMark x1="31013" y1="46241" x2="25316" y2="37594"/>
                        <a14:foregroundMark x1="59916" y1="52632" x2="72363" y2="47368"/>
                        <a14:foregroundMark x1="64557" y1="54135" x2="70042" y2="56767"/>
                        <a14:foregroundMark x1="60759" y1="50000" x2="69198" y2="47368"/>
                        <a14:foregroundMark x1="36076" y1="54135" x2="78481" y2="58271"/>
                      </a14:backgroundRemoval>
                    </a14:imgEffect>
                  </a14:imgLayer>
                </a14:imgProps>
              </a:ext>
              <a:ext uri="{28A0092B-C50C-407E-A947-70E740481C1C}">
                <a14:useLocalDpi xmlns:a14="http://schemas.microsoft.com/office/drawing/2010/main" val="0"/>
              </a:ext>
            </a:extLst>
          </a:blip>
          <a:srcRect/>
          <a:stretch>
            <a:fillRect/>
          </a:stretch>
        </p:blipFill>
        <p:spPr bwMode="auto">
          <a:xfrm>
            <a:off x="2481626" y="4089698"/>
            <a:ext cx="244413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9FB0-4711-A616-C4D2-44C435E271DC}"/>
              </a:ext>
            </a:extLst>
          </p:cNvPr>
          <p:cNvSpPr>
            <a:spLocks noGrp="1"/>
          </p:cNvSpPr>
          <p:nvPr>
            <p:ph type="title"/>
          </p:nvPr>
        </p:nvSpPr>
        <p:spPr>
          <a:xfrm>
            <a:off x="3105299" y="3061169"/>
            <a:ext cx="5981403" cy="735663"/>
          </a:xfrm>
        </p:spPr>
        <p:txBody>
          <a:bodyPr/>
          <a:lstStyle/>
          <a:p>
            <a:r>
              <a:rPr lang="en-US" dirty="0">
                <a:latin typeface="Calibri" panose="020F0502020204030204" pitchFamily="34" charset="0"/>
                <a:cs typeface="Calibri" panose="020F0502020204030204" pitchFamily="34" charset="0"/>
              </a:rPr>
              <a:t>4. </a:t>
            </a:r>
            <a:r>
              <a:rPr lang="en-US" dirty="0" err="1">
                <a:latin typeface="Calibri" panose="020F0502020204030204" pitchFamily="34" charset="0"/>
                <a:cs typeface="Calibri" panose="020F0502020204030204" pitchFamily="34" charset="0"/>
              </a:rPr>
              <a:t>Xây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ứng</a:t>
            </a:r>
            <a:r>
              <a:rPr lang="en-US" dirty="0">
                <a:latin typeface="Calibri" panose="020F0502020204030204" pitchFamily="34" charset="0"/>
                <a:cs typeface="Calibri" panose="020F0502020204030204" pitchFamily="34" charset="0"/>
              </a:rPr>
              <a:t> dụng</a:t>
            </a:r>
          </a:p>
        </p:txBody>
      </p:sp>
    </p:spTree>
    <p:extLst>
      <p:ext uri="{BB962C8B-B14F-4D97-AF65-F5344CB8AC3E}">
        <p14:creationId xmlns:p14="http://schemas.microsoft.com/office/powerpoint/2010/main" val="77125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9BA6C-DFBD-6180-AE01-858FE364C446}"/>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phụ</a:t>
            </a:r>
            <a:r>
              <a:rPr lang="en-US" dirty="0"/>
              <a:t> </a:t>
            </a:r>
            <a:r>
              <a:rPr lang="en-US" dirty="0" err="1"/>
              <a:t>thuộc</a:t>
            </a:r>
            <a:r>
              <a:rPr lang="en-US" dirty="0"/>
              <a:t> </a:t>
            </a:r>
            <a:r>
              <a:rPr lang="en-US" dirty="0" err="1"/>
              <a:t>gói</a:t>
            </a:r>
            <a:r>
              <a:rPr lang="en-US" dirty="0"/>
              <a:t> </a:t>
            </a:r>
            <a:r>
              <a:rPr lang="en-US" dirty="0" err="1"/>
              <a:t>tổng</a:t>
            </a:r>
            <a:r>
              <a:rPr lang="en-US" dirty="0"/>
              <a:t> </a:t>
            </a:r>
            <a:r>
              <a:rPr lang="en-US" dirty="0" err="1"/>
              <a:t>quan</a:t>
            </a:r>
            <a:endParaRPr lang="en-US" dirty="0"/>
          </a:p>
        </p:txBody>
      </p:sp>
      <p:sp>
        <p:nvSpPr>
          <p:cNvPr id="2" name="Slide Number Placeholder 1">
            <a:extLst>
              <a:ext uri="{FF2B5EF4-FFF2-40B4-BE49-F238E27FC236}">
                <a16:creationId xmlns:a16="http://schemas.microsoft.com/office/drawing/2014/main" id="{EA859CEC-8A20-978F-C6FD-F4A7080383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descr="A screenshot of a computer&#10;&#10;Description automatically generated">
            <a:extLst>
              <a:ext uri="{FF2B5EF4-FFF2-40B4-BE49-F238E27FC236}">
                <a16:creationId xmlns:a16="http://schemas.microsoft.com/office/drawing/2014/main" id="{E174DD64-E70D-42AF-86B2-8208B1E3D80F}"/>
              </a:ext>
            </a:extLst>
          </p:cNvPr>
          <p:cNvPicPr>
            <a:picLocks noChangeAspect="1"/>
          </p:cNvPicPr>
          <p:nvPr/>
        </p:nvPicPr>
        <p:blipFill>
          <a:blip r:embed="rId3"/>
          <a:stretch>
            <a:fillRect/>
          </a:stretch>
        </p:blipFill>
        <p:spPr>
          <a:xfrm>
            <a:off x="2743200" y="914717"/>
            <a:ext cx="6309469" cy="5394960"/>
          </a:xfrm>
          <a:prstGeom prst="rect">
            <a:avLst/>
          </a:prstGeom>
        </p:spPr>
      </p:pic>
    </p:spTree>
    <p:extLst>
      <p:ext uri="{BB962C8B-B14F-4D97-AF65-F5344CB8AC3E}">
        <p14:creationId xmlns:p14="http://schemas.microsoft.com/office/powerpoint/2010/main" val="122404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3E7E7F-221A-6A69-74DB-3D31BE05AB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6" name="Title 5">
            <a:extLst>
              <a:ext uri="{FF2B5EF4-FFF2-40B4-BE49-F238E27FC236}">
                <a16:creationId xmlns:a16="http://schemas.microsoft.com/office/drawing/2014/main" id="{9E67BFB3-B601-B7E1-0D3C-4153056AD8B0}"/>
              </a:ext>
            </a:extLst>
          </p:cNvPr>
          <p:cNvSpPr>
            <a:spLocks noGrp="1"/>
          </p:cNvSpPr>
          <p:nvPr>
            <p:ph type="title"/>
          </p:nvPr>
        </p:nvSpPr>
        <p:spPr>
          <a:xfrm>
            <a:off x="365760" y="0"/>
            <a:ext cx="11297192" cy="436098"/>
          </a:xfrm>
        </p:spPr>
        <p:txBody>
          <a:bodyPr/>
          <a:lstStyle/>
          <a:p>
            <a:r>
              <a:rPr lang="en-US" sz="4000" dirty="0" err="1">
                <a:latin typeface="Calibri" panose="020F0502020204030204" pitchFamily="34" charset="0"/>
                <a:cs typeface="Calibri" panose="020F0502020204030204" pitchFamily="34" charset="0"/>
              </a:rPr>
              <a:t>Sơ</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đồ</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thực</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thể</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liên</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kết</a:t>
            </a:r>
            <a:endParaRPr lang="en-US" sz="4000" dirty="0">
              <a:latin typeface="Calibri" panose="020F0502020204030204" pitchFamily="34" charset="0"/>
              <a:cs typeface="Calibri" panose="020F0502020204030204" pitchFamily="34" charset="0"/>
            </a:endParaRPr>
          </a:p>
        </p:txBody>
      </p:sp>
      <p:pic>
        <p:nvPicPr>
          <p:cNvPr id="4" name="Picture 3" descr="A diagram of a company&#10;&#10;Description automatically generated">
            <a:extLst>
              <a:ext uri="{FF2B5EF4-FFF2-40B4-BE49-F238E27FC236}">
                <a16:creationId xmlns:a16="http://schemas.microsoft.com/office/drawing/2014/main" id="{F66DA5BA-6571-0A8B-4934-E14A24F1AE94}"/>
              </a:ext>
            </a:extLst>
          </p:cNvPr>
          <p:cNvPicPr>
            <a:picLocks noChangeAspect="1"/>
          </p:cNvPicPr>
          <p:nvPr/>
        </p:nvPicPr>
        <p:blipFill>
          <a:blip r:embed="rId3"/>
          <a:stretch>
            <a:fillRect/>
          </a:stretch>
        </p:blipFill>
        <p:spPr>
          <a:xfrm>
            <a:off x="1255219" y="914400"/>
            <a:ext cx="9681563" cy="5212080"/>
          </a:xfrm>
          <a:prstGeom prst="rect">
            <a:avLst/>
          </a:prstGeom>
        </p:spPr>
      </p:pic>
    </p:spTree>
    <p:extLst>
      <p:ext uri="{BB962C8B-B14F-4D97-AF65-F5344CB8AC3E}">
        <p14:creationId xmlns:p14="http://schemas.microsoft.com/office/powerpoint/2010/main" val="2495760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Kết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quả</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cài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đặt</a:t>
            </a:r>
            <a:endParaRPr lang="en-US" sz="4000" dirty="0">
              <a:latin typeface="Calibri" panose="020F0502020204030204" pitchFamily="34" charset="0"/>
              <a:cs typeface="Calibri" panose="020F050202020403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749D319B-AA9B-CF74-61F5-11F9B6C605DC}"/>
              </a:ext>
            </a:extLst>
          </p:cNvPr>
          <p:cNvPicPr>
            <a:picLocks noChangeAspect="1"/>
          </p:cNvPicPr>
          <p:nvPr/>
        </p:nvPicPr>
        <p:blipFill>
          <a:blip r:embed="rId3"/>
          <a:stretch>
            <a:fillRect/>
          </a:stretch>
        </p:blipFill>
        <p:spPr>
          <a:xfrm>
            <a:off x="4023360" y="1371600"/>
            <a:ext cx="7900416" cy="4937760"/>
          </a:xfrm>
          <a:prstGeom prst="rect">
            <a:avLst/>
          </a:prstGeom>
        </p:spPr>
      </p:pic>
      <p:sp>
        <p:nvSpPr>
          <p:cNvPr id="6" name="TextBox 5">
            <a:extLst>
              <a:ext uri="{FF2B5EF4-FFF2-40B4-BE49-F238E27FC236}">
                <a16:creationId xmlns:a16="http://schemas.microsoft.com/office/drawing/2014/main" id="{7B1397BB-2A2F-8F15-242B-BF9B36B618FC}"/>
              </a:ext>
            </a:extLst>
          </p:cNvPr>
          <p:cNvSpPr txBox="1"/>
          <p:nvPr/>
        </p:nvSpPr>
        <p:spPr>
          <a:xfrm>
            <a:off x="365760" y="914400"/>
            <a:ext cx="3448380"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Landing Page</a:t>
            </a:r>
          </a:p>
        </p:txBody>
      </p:sp>
    </p:spTree>
    <p:extLst>
      <p:ext uri="{BB962C8B-B14F-4D97-AF65-F5344CB8AC3E}">
        <p14:creationId xmlns:p14="http://schemas.microsoft.com/office/powerpoint/2010/main" val="3024430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Kết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quả</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cài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đặt</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8351966"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Quản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lý</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nhân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sự</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sinh</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(Role: </a:t>
            </a:r>
            <a:r>
              <a:rPr lang="en-US" sz="2400" dirty="0" err="1">
                <a:solidFill>
                  <a:srgbClr val="FF0000"/>
                </a:solidFill>
                <a:latin typeface="Calibri" panose="020F0502020204030204" pitchFamily="34" charset="0"/>
                <a:cs typeface="Calibri" panose="020F0502020204030204" pitchFamily="34" charset="0"/>
              </a:rPr>
              <a:t>Quản</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lý</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trung</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tâm</a:t>
            </a:r>
            <a:r>
              <a:rPr lang="en-US" sz="2400" dirty="0">
                <a:solidFill>
                  <a:srgbClr val="FF0000"/>
                </a:solidFill>
                <a:latin typeface="Calibri" panose="020F0502020204030204" pitchFamily="34" charset="0"/>
                <a:cs typeface="Calibri" panose="020F0502020204030204" pitchFamily="34" charset="0"/>
              </a:rPr>
              <a:t>)  </a:t>
            </a:r>
          </a:p>
        </p:txBody>
      </p:sp>
      <p:pic>
        <p:nvPicPr>
          <p:cNvPr id="9" name="Picture 8" descr="A screenshot of a computer&#10;&#10;Description automatically generated">
            <a:extLst>
              <a:ext uri="{FF2B5EF4-FFF2-40B4-BE49-F238E27FC236}">
                <a16:creationId xmlns:a16="http://schemas.microsoft.com/office/drawing/2014/main" id="{7B95F489-E098-2E00-0AEB-966928B7B551}"/>
              </a:ext>
            </a:extLst>
          </p:cNvPr>
          <p:cNvPicPr>
            <a:picLocks noChangeAspect="1"/>
          </p:cNvPicPr>
          <p:nvPr/>
        </p:nvPicPr>
        <p:blipFill>
          <a:blip r:embed="rId3"/>
          <a:stretch>
            <a:fillRect/>
          </a:stretch>
        </p:blipFill>
        <p:spPr>
          <a:xfrm>
            <a:off x="4023360" y="1376065"/>
            <a:ext cx="7815821" cy="4937760"/>
          </a:xfrm>
          <a:prstGeom prst="rect">
            <a:avLst/>
          </a:prstGeom>
        </p:spPr>
      </p:pic>
    </p:spTree>
    <p:extLst>
      <p:ext uri="{BB962C8B-B14F-4D97-AF65-F5344CB8AC3E}">
        <p14:creationId xmlns:p14="http://schemas.microsoft.com/office/powerpoint/2010/main" val="165674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Kết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quả</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cài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đặt</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7502375"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Quản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lý</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phòng</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(Role: </a:t>
            </a:r>
            <a:r>
              <a:rPr lang="en-US" sz="2400" dirty="0" err="1">
                <a:solidFill>
                  <a:srgbClr val="FF0000"/>
                </a:solidFill>
                <a:latin typeface="Calibri" panose="020F0502020204030204" pitchFamily="34" charset="0"/>
                <a:cs typeface="Calibri" panose="020F0502020204030204" pitchFamily="34" charset="0"/>
              </a:rPr>
              <a:t>Quản</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lý</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trung</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tâm</a:t>
            </a:r>
            <a:r>
              <a:rPr lang="en-US" sz="2400" dirty="0">
                <a:solidFill>
                  <a:srgbClr val="FF0000"/>
                </a:solidFill>
                <a:latin typeface="Calibri" panose="020F0502020204030204" pitchFamily="34" charset="0"/>
                <a:cs typeface="Calibri" panose="020F0502020204030204" pitchFamily="34" charset="0"/>
              </a:rPr>
              <a:t>)  </a:t>
            </a:r>
          </a:p>
        </p:txBody>
      </p:sp>
      <p:pic>
        <p:nvPicPr>
          <p:cNvPr id="7" name="Picture 6" descr="A screenshot of a computer&#10;&#10;Description automatically generated">
            <a:extLst>
              <a:ext uri="{FF2B5EF4-FFF2-40B4-BE49-F238E27FC236}">
                <a16:creationId xmlns:a16="http://schemas.microsoft.com/office/drawing/2014/main" id="{898D74DE-7AF0-C12E-6F00-377800621386}"/>
              </a:ext>
            </a:extLst>
          </p:cNvPr>
          <p:cNvPicPr>
            <a:picLocks noChangeAspect="1"/>
          </p:cNvPicPr>
          <p:nvPr/>
        </p:nvPicPr>
        <p:blipFill>
          <a:blip r:embed="rId3"/>
          <a:stretch>
            <a:fillRect/>
          </a:stretch>
        </p:blipFill>
        <p:spPr>
          <a:xfrm>
            <a:off x="4023360" y="1376065"/>
            <a:ext cx="7815821" cy="4937760"/>
          </a:xfrm>
          <a:prstGeom prst="rect">
            <a:avLst/>
          </a:prstGeom>
        </p:spPr>
      </p:pic>
    </p:spTree>
    <p:extLst>
      <p:ext uri="{BB962C8B-B14F-4D97-AF65-F5344CB8AC3E}">
        <p14:creationId xmlns:p14="http://schemas.microsoft.com/office/powerpoint/2010/main" val="19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3"/>
          <p:cNvPicPr preferRelativeResize="0"/>
          <p:nvPr/>
        </p:nvPicPr>
        <p:blipFill rotWithShape="1">
          <a:blip r:embed="rId3">
            <a:alphaModFix/>
          </a:blip>
          <a:srcRect/>
          <a:stretch/>
        </p:blipFill>
        <p:spPr>
          <a:xfrm>
            <a:off x="438005" y="322818"/>
            <a:ext cx="3174367" cy="952975"/>
          </a:xfrm>
          <a:prstGeom prst="rect">
            <a:avLst/>
          </a:prstGeom>
          <a:noFill/>
          <a:ln>
            <a:noFill/>
          </a:ln>
        </p:spPr>
      </p:pic>
      <p:sp>
        <p:nvSpPr>
          <p:cNvPr id="88" name="Google Shape;88;p3"/>
          <p:cNvSpPr txBox="1"/>
          <p:nvPr/>
        </p:nvSpPr>
        <p:spPr>
          <a:xfrm>
            <a:off x="1715000" y="2920888"/>
            <a:ext cx="8505000" cy="19269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C00000"/>
              </a:buClr>
              <a:buSzPts val="5400"/>
              <a:buFont typeface="Lato"/>
              <a:buNone/>
            </a:pPr>
            <a:r>
              <a:rPr lang="en-US" sz="4000" b="1" dirty="0" err="1">
                <a:solidFill>
                  <a:srgbClr val="C00000"/>
                </a:solidFill>
                <a:latin typeface="Calibri"/>
                <a:ea typeface="Calibri"/>
                <a:cs typeface="Calibri"/>
                <a:sym typeface="Calibri"/>
              </a:rPr>
              <a:t>Xây</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dựng</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hệ</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thống</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quản</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lý</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trung</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tâm</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luyện</a:t>
            </a:r>
            <a:r>
              <a:rPr lang="en-US" sz="4000" b="1" dirty="0">
                <a:solidFill>
                  <a:srgbClr val="C00000"/>
                </a:solidFill>
                <a:latin typeface="Calibri"/>
                <a:ea typeface="Calibri"/>
                <a:cs typeface="Calibri"/>
                <a:sym typeface="Calibri"/>
              </a:rPr>
              <a:t> </a:t>
            </a:r>
            <a:r>
              <a:rPr lang="en-US" sz="4000" b="1" dirty="0" err="1">
                <a:solidFill>
                  <a:srgbClr val="C00000"/>
                </a:solidFill>
                <a:latin typeface="Calibri"/>
                <a:ea typeface="Calibri"/>
                <a:cs typeface="Calibri"/>
                <a:sym typeface="Calibri"/>
              </a:rPr>
              <a:t>thi</a:t>
            </a:r>
            <a:r>
              <a:rPr lang="en-US" sz="4000" b="1" dirty="0">
                <a:solidFill>
                  <a:srgbClr val="C00000"/>
                </a:solidFill>
                <a:latin typeface="Calibri"/>
                <a:ea typeface="Calibri"/>
                <a:cs typeface="Calibri"/>
                <a:sym typeface="Calibri"/>
              </a:rPr>
              <a:t> HC Education</a:t>
            </a:r>
            <a:endParaRPr sz="4000" b="1" dirty="0">
              <a:solidFill>
                <a:srgbClr val="C00000"/>
              </a:solidFill>
              <a:latin typeface="Calibri"/>
              <a:ea typeface="Calibri"/>
              <a:cs typeface="Calibri"/>
              <a:sym typeface="Calibri"/>
            </a:endParaRPr>
          </a:p>
        </p:txBody>
      </p:sp>
      <p:sp>
        <p:nvSpPr>
          <p:cNvPr id="89" name="Google Shape;89;p3"/>
          <p:cNvSpPr txBox="1"/>
          <p:nvPr/>
        </p:nvSpPr>
        <p:spPr>
          <a:xfrm>
            <a:off x="579908" y="4619374"/>
            <a:ext cx="10614000" cy="848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2800"/>
              <a:buFont typeface="Lato"/>
              <a:buNone/>
            </a:pPr>
            <a:r>
              <a:rPr lang="en-US" sz="2800" dirty="0">
                <a:solidFill>
                  <a:schemeClr val="dk1"/>
                </a:solidFill>
                <a:latin typeface="Calibri"/>
                <a:ea typeface="Calibri"/>
                <a:cs typeface="Calibri"/>
                <a:sym typeface="Calibri"/>
              </a:rPr>
              <a:t>GVHD: TS. </a:t>
            </a:r>
            <a:r>
              <a:rPr lang="en-US" sz="2800" dirty="0" err="1">
                <a:solidFill>
                  <a:schemeClr val="dk1"/>
                </a:solidFill>
                <a:latin typeface="Calibri"/>
                <a:ea typeface="Calibri"/>
                <a:cs typeface="Calibri"/>
                <a:sym typeface="Calibri"/>
              </a:rPr>
              <a:t>Đỗ</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Quốc</a:t>
            </a:r>
            <a:r>
              <a:rPr lang="en-US" sz="2800" dirty="0">
                <a:solidFill>
                  <a:schemeClr val="dk1"/>
                </a:solidFill>
                <a:latin typeface="Calibri"/>
                <a:ea typeface="Calibri"/>
                <a:cs typeface="Calibri"/>
                <a:sym typeface="Calibri"/>
              </a:rPr>
              <a:t> Huy</a:t>
            </a:r>
          </a:p>
          <a:p>
            <a:pPr>
              <a:lnSpc>
                <a:spcPct val="90000"/>
              </a:lnSpc>
              <a:buClr>
                <a:srgbClr val="C00000"/>
              </a:buClr>
              <a:buSzPts val="2800"/>
            </a:pPr>
            <a:r>
              <a:rPr lang="en-US" sz="2800" dirty="0">
                <a:solidFill>
                  <a:schemeClr val="dk1"/>
                </a:solidFill>
                <a:latin typeface="Calibri"/>
                <a:ea typeface="Calibri"/>
                <a:cs typeface="Calibri"/>
                <a:sym typeface="Calibri"/>
              </a:rPr>
              <a:t>Sinh viên </a:t>
            </a:r>
            <a:r>
              <a:rPr lang="en-US" sz="2800" dirty="0" err="1">
                <a:solidFill>
                  <a:schemeClr val="dk1"/>
                </a:solidFill>
                <a:latin typeface="Calibri"/>
                <a:ea typeface="Calibri"/>
                <a:cs typeface="Calibri"/>
                <a:sym typeface="Calibri"/>
              </a:rPr>
              <a:t>thực</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hiện</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Trần</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Hồng</a:t>
            </a:r>
            <a:r>
              <a:rPr lang="en-US" sz="2800" dirty="0">
                <a:solidFill>
                  <a:schemeClr val="dk1"/>
                </a:solidFill>
                <a:latin typeface="Calibri"/>
                <a:ea typeface="Calibri"/>
                <a:cs typeface="Calibri"/>
                <a:sym typeface="Calibri"/>
              </a:rPr>
              <a:t> </a:t>
            </a:r>
            <a:r>
              <a:rPr lang="en-US" sz="2800" dirty="0" err="1">
                <a:solidFill>
                  <a:schemeClr val="dk1"/>
                </a:solidFill>
                <a:latin typeface="Calibri"/>
                <a:ea typeface="Calibri"/>
                <a:cs typeface="Calibri"/>
                <a:sym typeface="Calibri"/>
              </a:rPr>
              <a:t>Quý</a:t>
            </a:r>
            <a:endParaRPr lang="en-US" sz="2800" dirty="0">
              <a:solidFill>
                <a:schemeClr val="dk1"/>
              </a:solidFill>
              <a:latin typeface="Calibri"/>
              <a:ea typeface="Calibri"/>
              <a:cs typeface="Calibri"/>
              <a:sym typeface="Calibri"/>
            </a:endParaRPr>
          </a:p>
          <a:p>
            <a:pPr>
              <a:lnSpc>
                <a:spcPct val="90000"/>
              </a:lnSpc>
              <a:buClr>
                <a:srgbClr val="C00000"/>
              </a:buClr>
              <a:buSzPts val="2800"/>
            </a:pPr>
            <a:r>
              <a:rPr lang="en-US" sz="2800" dirty="0">
                <a:solidFill>
                  <a:schemeClr val="dk1"/>
                </a:solidFill>
                <a:latin typeface="Calibri"/>
                <a:ea typeface="Calibri"/>
                <a:cs typeface="Calibri"/>
                <a:sym typeface="Calibri"/>
              </a:rPr>
              <a:t>MSSV: 20200515</a:t>
            </a:r>
          </a:p>
          <a:p>
            <a:pPr marL="0" marR="0" lvl="0" indent="0" algn="l" rtl="0">
              <a:lnSpc>
                <a:spcPct val="90000"/>
              </a:lnSpc>
              <a:spcBef>
                <a:spcPts val="0"/>
              </a:spcBef>
              <a:spcAft>
                <a:spcPts val="0"/>
              </a:spcAft>
              <a:buClr>
                <a:srgbClr val="C00000"/>
              </a:buClr>
              <a:buSzPts val="2800"/>
              <a:buFont typeface="Lato"/>
              <a:buNone/>
            </a:pPr>
            <a:endParaRPr sz="2800" dirty="0">
              <a:solidFill>
                <a:schemeClr val="dk1"/>
              </a:solidFill>
              <a:latin typeface="Calibri"/>
              <a:ea typeface="Calibri"/>
              <a:cs typeface="Calibri"/>
              <a:sym typeface="Calibri"/>
            </a:endParaRPr>
          </a:p>
        </p:txBody>
      </p:sp>
      <p:sp>
        <p:nvSpPr>
          <p:cNvPr id="90" name="Google Shape;90;p3"/>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91" name="Google Shape;91;p3"/>
          <p:cNvSpPr txBox="1"/>
          <p:nvPr/>
        </p:nvSpPr>
        <p:spPr>
          <a:xfrm>
            <a:off x="579900" y="1514250"/>
            <a:ext cx="7094400" cy="1168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C00000"/>
              </a:buClr>
              <a:buSzPts val="5400"/>
              <a:buFont typeface="Lato"/>
              <a:buNone/>
            </a:pPr>
            <a:r>
              <a:rPr lang="en-US" sz="4800" b="1" dirty="0" err="1">
                <a:solidFill>
                  <a:srgbClr val="C00000"/>
                </a:solidFill>
                <a:latin typeface="Calibri"/>
                <a:ea typeface="Calibri"/>
                <a:cs typeface="Calibri"/>
                <a:sym typeface="Calibri"/>
              </a:rPr>
              <a:t>Đồ</a:t>
            </a:r>
            <a:r>
              <a:rPr lang="en-US" sz="4800" b="1" dirty="0">
                <a:solidFill>
                  <a:srgbClr val="C00000"/>
                </a:solidFill>
                <a:latin typeface="Calibri"/>
                <a:ea typeface="Calibri"/>
                <a:cs typeface="Calibri"/>
                <a:sym typeface="Calibri"/>
              </a:rPr>
              <a:t> </a:t>
            </a:r>
            <a:r>
              <a:rPr lang="en-US" sz="4800" b="1" dirty="0" err="1">
                <a:solidFill>
                  <a:srgbClr val="C00000"/>
                </a:solidFill>
                <a:latin typeface="Calibri"/>
                <a:ea typeface="Calibri"/>
                <a:cs typeface="Calibri"/>
                <a:sym typeface="Calibri"/>
              </a:rPr>
              <a:t>án</a:t>
            </a:r>
            <a:r>
              <a:rPr lang="en-US" sz="4800" b="1" dirty="0">
                <a:solidFill>
                  <a:srgbClr val="C00000"/>
                </a:solidFill>
                <a:latin typeface="Calibri"/>
                <a:ea typeface="Calibri"/>
                <a:cs typeface="Calibri"/>
                <a:sym typeface="Calibri"/>
              </a:rPr>
              <a:t> </a:t>
            </a:r>
            <a:r>
              <a:rPr lang="en-US" sz="4800" b="1" dirty="0" err="1">
                <a:solidFill>
                  <a:srgbClr val="C00000"/>
                </a:solidFill>
                <a:latin typeface="Calibri"/>
                <a:ea typeface="Calibri"/>
                <a:cs typeface="Calibri"/>
                <a:sym typeface="Calibri"/>
              </a:rPr>
              <a:t>tốt</a:t>
            </a:r>
            <a:r>
              <a:rPr lang="en-US" sz="4800" b="1" dirty="0">
                <a:solidFill>
                  <a:srgbClr val="C00000"/>
                </a:solidFill>
                <a:latin typeface="Calibri"/>
                <a:ea typeface="Calibri"/>
                <a:cs typeface="Calibri"/>
                <a:sym typeface="Calibri"/>
              </a:rPr>
              <a:t> </a:t>
            </a:r>
            <a:r>
              <a:rPr lang="en-US" sz="4800" b="1" dirty="0" err="1">
                <a:solidFill>
                  <a:srgbClr val="C00000"/>
                </a:solidFill>
                <a:latin typeface="Calibri"/>
                <a:ea typeface="Calibri"/>
                <a:cs typeface="Calibri"/>
                <a:sym typeface="Calibri"/>
              </a:rPr>
              <a:t>nghiệp</a:t>
            </a:r>
            <a:endParaRPr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Kết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quả</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cài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đặt</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7074373"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Quản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lý</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lịch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(Role: </a:t>
            </a:r>
            <a:r>
              <a:rPr lang="en-US" sz="2400" dirty="0" err="1">
                <a:solidFill>
                  <a:srgbClr val="FF0000"/>
                </a:solidFill>
                <a:latin typeface="Calibri" panose="020F0502020204030204" pitchFamily="34" charset="0"/>
                <a:cs typeface="Calibri" panose="020F0502020204030204" pitchFamily="34" charset="0"/>
              </a:rPr>
              <a:t>Quản</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lý</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trung</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tâm</a:t>
            </a:r>
            <a:r>
              <a:rPr lang="en-US" sz="2400" dirty="0">
                <a:solidFill>
                  <a:srgbClr val="FF0000"/>
                </a:solidFill>
                <a:latin typeface="Calibri" panose="020F0502020204030204" pitchFamily="34" charset="0"/>
                <a:cs typeface="Calibri" panose="020F0502020204030204" pitchFamily="34" charset="0"/>
              </a:rPr>
              <a:t>)  </a:t>
            </a:r>
          </a:p>
        </p:txBody>
      </p:sp>
      <p:pic>
        <p:nvPicPr>
          <p:cNvPr id="5" name="Picture 4" descr="A screenshot of a computer&#10;&#10;Description automatically generated">
            <a:extLst>
              <a:ext uri="{FF2B5EF4-FFF2-40B4-BE49-F238E27FC236}">
                <a16:creationId xmlns:a16="http://schemas.microsoft.com/office/drawing/2014/main" id="{C64DFEC7-8623-2A84-E5ED-78A2C837F37C}"/>
              </a:ext>
            </a:extLst>
          </p:cNvPr>
          <p:cNvPicPr>
            <a:picLocks noChangeAspect="1"/>
          </p:cNvPicPr>
          <p:nvPr/>
        </p:nvPicPr>
        <p:blipFill>
          <a:blip r:embed="rId3"/>
          <a:stretch>
            <a:fillRect/>
          </a:stretch>
        </p:blipFill>
        <p:spPr>
          <a:xfrm>
            <a:off x="4023360" y="1371600"/>
            <a:ext cx="7900416" cy="4937760"/>
          </a:xfrm>
          <a:prstGeom prst="rect">
            <a:avLst/>
          </a:prstGeom>
        </p:spPr>
      </p:pic>
    </p:spTree>
    <p:extLst>
      <p:ext uri="{BB962C8B-B14F-4D97-AF65-F5344CB8AC3E}">
        <p14:creationId xmlns:p14="http://schemas.microsoft.com/office/powerpoint/2010/main" val="3036718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Kết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quả</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cài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đặt</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7459093"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Quản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lý</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buổi</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(Role: </a:t>
            </a:r>
            <a:r>
              <a:rPr lang="en-US" sz="2400" dirty="0" err="1">
                <a:solidFill>
                  <a:srgbClr val="FF0000"/>
                </a:solidFill>
                <a:latin typeface="Calibri" panose="020F0502020204030204" pitchFamily="34" charset="0"/>
                <a:cs typeface="Calibri" panose="020F0502020204030204" pitchFamily="34" charset="0"/>
              </a:rPr>
              <a:t>Giáo</a:t>
            </a:r>
            <a:r>
              <a:rPr lang="en-US" sz="2400" dirty="0">
                <a:solidFill>
                  <a:srgbClr val="FF0000"/>
                </a:solidFill>
                <a:latin typeface="Calibri" panose="020F0502020204030204" pitchFamily="34" charset="0"/>
                <a:cs typeface="Calibri" panose="020F0502020204030204" pitchFamily="34" charset="0"/>
              </a:rPr>
              <a:t> viên/</a:t>
            </a:r>
            <a:r>
              <a:rPr lang="en-US" sz="2400" dirty="0" err="1">
                <a:solidFill>
                  <a:srgbClr val="FF0000"/>
                </a:solidFill>
                <a:latin typeface="Calibri" panose="020F0502020204030204" pitchFamily="34" charset="0"/>
                <a:cs typeface="Calibri" panose="020F0502020204030204" pitchFamily="34" charset="0"/>
              </a:rPr>
              <a:t>Trợ</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giảng</a:t>
            </a:r>
            <a:r>
              <a:rPr lang="en-US" sz="2400" dirty="0">
                <a:solidFill>
                  <a:srgbClr val="FF0000"/>
                </a:solidFill>
                <a:latin typeface="Calibri" panose="020F0502020204030204" pitchFamily="34" charset="0"/>
                <a:cs typeface="Calibri" panose="020F0502020204030204" pitchFamily="34" charset="0"/>
              </a:rPr>
              <a:t>)  </a:t>
            </a:r>
          </a:p>
        </p:txBody>
      </p:sp>
      <p:pic>
        <p:nvPicPr>
          <p:cNvPr id="7" name="Picture 6" descr="A screenshot of a computer&#10;&#10;Description automatically generated">
            <a:extLst>
              <a:ext uri="{FF2B5EF4-FFF2-40B4-BE49-F238E27FC236}">
                <a16:creationId xmlns:a16="http://schemas.microsoft.com/office/drawing/2014/main" id="{5BAF581D-5EE4-B4F7-37FA-CA22A9D518A9}"/>
              </a:ext>
            </a:extLst>
          </p:cNvPr>
          <p:cNvPicPr>
            <a:picLocks noChangeAspect="1"/>
          </p:cNvPicPr>
          <p:nvPr/>
        </p:nvPicPr>
        <p:blipFill>
          <a:blip r:embed="rId3"/>
          <a:stretch>
            <a:fillRect/>
          </a:stretch>
        </p:blipFill>
        <p:spPr>
          <a:xfrm>
            <a:off x="4023360" y="1371600"/>
            <a:ext cx="7900416" cy="4937760"/>
          </a:xfrm>
          <a:prstGeom prst="rect">
            <a:avLst/>
          </a:prstGeom>
        </p:spPr>
      </p:pic>
    </p:spTree>
    <p:extLst>
      <p:ext uri="{BB962C8B-B14F-4D97-AF65-F5344CB8AC3E}">
        <p14:creationId xmlns:p14="http://schemas.microsoft.com/office/powerpoint/2010/main" val="246671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8"/>
          <p:cNvSpPr txBox="1">
            <a:spLocks noGrp="1"/>
          </p:cNvSpPr>
          <p:nvPr>
            <p:ph type="body" idx="1"/>
          </p:nvPr>
        </p:nvSpPr>
        <p:spPr>
          <a:xfrm>
            <a:off x="4558372" y="1248325"/>
            <a:ext cx="7391400" cy="5205412"/>
          </a:xfrm>
          <a:prstGeom prst="rect">
            <a:avLst/>
          </a:prstGeom>
          <a:noFill/>
          <a:ln>
            <a:noFill/>
          </a:ln>
        </p:spPr>
        <p:txBody>
          <a:bodyPr spcFirstLastPara="1" wrap="square" lIns="91425" tIns="45700" rIns="91425" bIns="45700" anchor="t" anchorCtr="0">
            <a:noAutofit/>
          </a:bodyPr>
          <a:lstStyle/>
          <a:p>
            <a:pPr marL="488950" lvl="0" indent="-457200" algn="l" rtl="0">
              <a:lnSpc>
                <a:spcPct val="150000"/>
              </a:lnSpc>
              <a:spcBef>
                <a:spcPts val="0"/>
              </a:spcBef>
              <a:spcAft>
                <a:spcPts val="0"/>
              </a:spcAft>
              <a:buSzPts val="3100"/>
              <a:buFont typeface="Wingdings" pitchFamily="2" charset="2"/>
              <a:buChar char="Ø"/>
            </a:pPr>
            <a:r>
              <a:rPr lang="en-US" dirty="0" err="1">
                <a:latin typeface="Calibri"/>
                <a:ea typeface="Calibri"/>
                <a:cs typeface="Calibri"/>
                <a:sym typeface="Calibri"/>
              </a:rPr>
              <a:t>Tăng</a:t>
            </a:r>
            <a:r>
              <a:rPr lang="en-US" dirty="0">
                <a:latin typeface="Calibri"/>
                <a:ea typeface="Calibri"/>
                <a:cs typeface="Calibri"/>
                <a:sym typeface="Calibri"/>
              </a:rPr>
              <a:t> </a:t>
            </a:r>
            <a:r>
              <a:rPr lang="en-US" dirty="0" err="1">
                <a:latin typeface="Calibri"/>
                <a:ea typeface="Calibri"/>
                <a:cs typeface="Calibri"/>
                <a:sym typeface="Calibri"/>
              </a:rPr>
              <a:t>lượng</a:t>
            </a:r>
            <a:r>
              <a:rPr lang="en-US" dirty="0">
                <a:latin typeface="Calibri"/>
                <a:ea typeface="Calibri"/>
                <a:cs typeface="Calibri"/>
                <a:sym typeface="Calibri"/>
              </a:rPr>
              <a:t> </a:t>
            </a:r>
            <a:r>
              <a:rPr lang="en-US" dirty="0" err="1">
                <a:latin typeface="Calibri"/>
                <a:ea typeface="Calibri"/>
                <a:cs typeface="Calibri"/>
                <a:sym typeface="Calibri"/>
              </a:rPr>
              <a:t>người</a:t>
            </a:r>
            <a:r>
              <a:rPr lang="en-US" dirty="0">
                <a:latin typeface="Calibri"/>
                <a:ea typeface="Calibri"/>
                <a:cs typeface="Calibri"/>
                <a:sym typeface="Calibri"/>
              </a:rPr>
              <a:t> </a:t>
            </a:r>
            <a:r>
              <a:rPr lang="en-US" dirty="0" err="1">
                <a:latin typeface="Calibri"/>
                <a:ea typeface="Calibri"/>
                <a:cs typeface="Calibri"/>
                <a:sym typeface="Calibri"/>
              </a:rPr>
              <a:t>dùng</a:t>
            </a:r>
            <a:r>
              <a:rPr lang="en-US" dirty="0">
                <a:latin typeface="Calibri"/>
                <a:ea typeface="Calibri"/>
                <a:cs typeface="Calibri"/>
                <a:sym typeface="Calibri"/>
              </a:rPr>
              <a:t> </a:t>
            </a:r>
            <a:r>
              <a:rPr lang="en-US" dirty="0" err="1">
                <a:latin typeface="Calibri"/>
                <a:ea typeface="Calibri"/>
                <a:cs typeface="Calibri"/>
                <a:sym typeface="Calibri"/>
              </a:rPr>
              <a:t>biết</a:t>
            </a:r>
            <a:r>
              <a:rPr lang="en-US" dirty="0">
                <a:latin typeface="Calibri"/>
                <a:ea typeface="Calibri"/>
                <a:cs typeface="Calibri"/>
                <a:sym typeface="Calibri"/>
              </a:rPr>
              <a:t> </a:t>
            </a:r>
            <a:r>
              <a:rPr lang="en-US" dirty="0" err="1">
                <a:latin typeface="Calibri"/>
                <a:ea typeface="Calibri"/>
                <a:cs typeface="Calibri"/>
                <a:sym typeface="Calibri"/>
              </a:rPr>
              <a:t>đến</a:t>
            </a:r>
            <a:r>
              <a:rPr lang="en-US" dirty="0">
                <a:latin typeface="Calibri"/>
                <a:ea typeface="Calibri"/>
                <a:cs typeface="Calibri"/>
                <a:sym typeface="Calibri"/>
              </a:rPr>
              <a:t> </a:t>
            </a:r>
            <a:r>
              <a:rPr lang="en-US" dirty="0" err="1">
                <a:latin typeface="Calibri"/>
                <a:ea typeface="Calibri"/>
                <a:cs typeface="Calibri"/>
                <a:sym typeface="Calibri"/>
              </a:rPr>
              <a:t>trung</a:t>
            </a:r>
            <a:r>
              <a:rPr lang="en-US" dirty="0">
                <a:latin typeface="Calibri"/>
                <a:ea typeface="Calibri"/>
                <a:cs typeface="Calibri"/>
                <a:sym typeface="Calibri"/>
              </a:rPr>
              <a:t> </a:t>
            </a:r>
            <a:r>
              <a:rPr lang="en-US" dirty="0" err="1">
                <a:latin typeface="Calibri"/>
                <a:ea typeface="Calibri"/>
                <a:cs typeface="Calibri"/>
                <a:sym typeface="Calibri"/>
              </a:rPr>
              <a:t>tâm</a:t>
            </a:r>
            <a:endParaRPr lang="en-US" dirty="0">
              <a:latin typeface="Calibri"/>
              <a:ea typeface="Calibri"/>
              <a:cs typeface="Calibri"/>
              <a:sym typeface="Calibri"/>
            </a:endParaRPr>
          </a:p>
          <a:p>
            <a:pPr marL="488950" lvl="0" indent="-457200" algn="l" rtl="0">
              <a:lnSpc>
                <a:spcPct val="150000"/>
              </a:lnSpc>
              <a:spcBef>
                <a:spcPts val="0"/>
              </a:spcBef>
              <a:spcAft>
                <a:spcPts val="0"/>
              </a:spcAft>
              <a:buSzPts val="3100"/>
              <a:buFont typeface="Wingdings" pitchFamily="2" charset="2"/>
              <a:buChar char="Ø"/>
            </a:pPr>
            <a:r>
              <a:rPr lang="en-US" dirty="0">
                <a:latin typeface="Calibri"/>
                <a:ea typeface="Calibri"/>
                <a:cs typeface="Calibri"/>
                <a:sym typeface="Calibri"/>
              </a:rPr>
              <a:t>Chức </a:t>
            </a:r>
            <a:r>
              <a:rPr lang="en-US" dirty="0" err="1">
                <a:latin typeface="Calibri"/>
                <a:ea typeface="Calibri"/>
                <a:cs typeface="Calibri"/>
                <a:sym typeface="Calibri"/>
              </a:rPr>
              <a:t>năng</a:t>
            </a:r>
            <a:r>
              <a:rPr lang="en-US" dirty="0">
                <a:latin typeface="Calibri"/>
                <a:ea typeface="Calibri"/>
                <a:cs typeface="Calibri"/>
                <a:sym typeface="Calibri"/>
              </a:rPr>
              <a:t> </a:t>
            </a:r>
            <a:r>
              <a:rPr lang="en-US" dirty="0" err="1">
                <a:latin typeface="Calibri"/>
                <a:ea typeface="Calibri"/>
                <a:cs typeface="Calibri"/>
                <a:sym typeface="Calibri"/>
              </a:rPr>
              <a:t>thêm</a:t>
            </a:r>
            <a:r>
              <a:rPr lang="en-US" dirty="0">
                <a:latin typeface="Calibri"/>
                <a:ea typeface="Calibri"/>
                <a:cs typeface="Calibri"/>
                <a:sym typeface="Calibri"/>
              </a:rPr>
              <a:t> </a:t>
            </a:r>
            <a:r>
              <a:rPr lang="en-US" dirty="0" err="1">
                <a:latin typeface="Calibri"/>
                <a:ea typeface="Calibri"/>
                <a:cs typeface="Calibri"/>
                <a:sym typeface="Calibri"/>
              </a:rPr>
              <a:t>học</a:t>
            </a:r>
            <a:r>
              <a:rPr lang="en-US" dirty="0">
                <a:latin typeface="Calibri"/>
                <a:ea typeface="Calibri"/>
                <a:cs typeface="Calibri"/>
                <a:sym typeface="Calibri"/>
              </a:rPr>
              <a:t> </a:t>
            </a:r>
            <a:r>
              <a:rPr lang="en-US" dirty="0" err="1">
                <a:latin typeface="Calibri"/>
                <a:ea typeface="Calibri"/>
                <a:cs typeface="Calibri"/>
                <a:sym typeface="Calibri"/>
              </a:rPr>
              <a:t>phí</a:t>
            </a:r>
            <a:r>
              <a:rPr lang="en-US" dirty="0">
                <a:latin typeface="Calibri"/>
                <a:ea typeface="Calibri"/>
                <a:cs typeface="Calibri"/>
                <a:sym typeface="Calibri"/>
              </a:rPr>
              <a:t>/</a:t>
            </a:r>
            <a:r>
              <a:rPr lang="en-US" dirty="0" err="1">
                <a:latin typeface="Calibri"/>
                <a:ea typeface="Calibri"/>
                <a:cs typeface="Calibri"/>
                <a:sym typeface="Calibri"/>
              </a:rPr>
              <a:t>thêm</a:t>
            </a:r>
            <a:r>
              <a:rPr lang="en-US" dirty="0">
                <a:latin typeface="Calibri"/>
                <a:ea typeface="Calibri"/>
                <a:cs typeface="Calibri"/>
                <a:sym typeface="Calibri"/>
              </a:rPr>
              <a:t> </a:t>
            </a:r>
            <a:r>
              <a:rPr lang="en-US" dirty="0" err="1">
                <a:latin typeface="Calibri"/>
                <a:ea typeface="Calibri"/>
                <a:cs typeface="Calibri"/>
                <a:sym typeface="Calibri"/>
              </a:rPr>
              <a:t>lương</a:t>
            </a:r>
            <a:endParaRPr lang="en-US" dirty="0">
              <a:latin typeface="Calibri"/>
              <a:ea typeface="Calibri"/>
              <a:cs typeface="Calibri"/>
              <a:sym typeface="Calibri"/>
            </a:endParaRPr>
          </a:p>
        </p:txBody>
      </p:sp>
      <p:sp>
        <p:nvSpPr>
          <p:cNvPr id="97" name="Google Shape;97;p8"/>
          <p:cNvSpPr txBox="1">
            <a:spLocks noGrp="1"/>
          </p:cNvSpPr>
          <p:nvPr>
            <p:ph type="title"/>
          </p:nvPr>
        </p:nvSpPr>
        <p:spPr>
          <a:xfrm>
            <a:off x="4558372" y="404265"/>
            <a:ext cx="7391400" cy="4360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Lato"/>
              <a:buNone/>
            </a:pPr>
            <a:r>
              <a:rPr lang="en-US" sz="4000" dirty="0">
                <a:solidFill>
                  <a:srgbClr val="FF0000"/>
                </a:solidFill>
                <a:latin typeface="Calibri"/>
                <a:ea typeface="Calibri"/>
                <a:cs typeface="Calibri"/>
                <a:sym typeface="Calibri"/>
              </a:rPr>
              <a:t>5. </a:t>
            </a:r>
            <a:r>
              <a:rPr lang="en-US" sz="4000" dirty="0" err="1">
                <a:solidFill>
                  <a:srgbClr val="FF0000"/>
                </a:solidFill>
                <a:latin typeface="Calibri"/>
                <a:ea typeface="Calibri"/>
                <a:cs typeface="Calibri"/>
                <a:sym typeface="Calibri"/>
              </a:rPr>
              <a:t>Giải</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pháp</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và</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đóng</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góp</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nổi</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bật</a:t>
            </a:r>
            <a:endParaRPr sz="4000" dirty="0">
              <a:solidFill>
                <a:srgbClr val="FF0000"/>
              </a:solidFill>
              <a:latin typeface="Calibri"/>
              <a:ea typeface="Calibri"/>
              <a:cs typeface="Calibri"/>
              <a:sym typeface="Calibri"/>
            </a:endParaRPr>
          </a:p>
        </p:txBody>
      </p:sp>
      <p:sp>
        <p:nvSpPr>
          <p:cNvPr id="98" name="Google Shape;98;p8"/>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4114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16A3C-257A-9E45-A529-0A1BB85F0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3" name="Title 2">
            <a:extLst>
              <a:ext uri="{FF2B5EF4-FFF2-40B4-BE49-F238E27FC236}">
                <a16:creationId xmlns:a16="http://schemas.microsoft.com/office/drawing/2014/main" id="{6E628C66-3D6D-F913-A3A7-31BE8EFA8BC8}"/>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Tăng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lượng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người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dùng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biết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đến</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trung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tâm</a:t>
            </a:r>
            <a:endParaRPr lang="en-US" sz="4000"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DD492BD2-95A3-9644-C45F-8E0B401BEA96}"/>
              </a:ext>
            </a:extLst>
          </p:cNvPr>
          <p:cNvSpPr>
            <a:spLocks noGrp="1"/>
          </p:cNvSpPr>
          <p:nvPr>
            <p:ph type="body" idx="1"/>
          </p:nvPr>
        </p:nvSpPr>
        <p:spPr>
          <a:xfrm>
            <a:off x="365760" y="914400"/>
            <a:ext cx="3835179" cy="2928257"/>
          </a:xfrm>
        </p:spPr>
        <p:style>
          <a:lnRef idx="2">
            <a:schemeClr val="accent2"/>
          </a:lnRef>
          <a:fillRef idx="1">
            <a:schemeClr val="lt1"/>
          </a:fillRef>
          <a:effectRef idx="0">
            <a:schemeClr val="accent2"/>
          </a:effectRef>
          <a:fontRef idx="minor">
            <a:schemeClr val="dk1"/>
          </a:fontRef>
        </p:style>
        <p:txBody>
          <a:bodyPr/>
          <a:lstStyle/>
          <a:p>
            <a:pPr>
              <a:lnSpc>
                <a:spcPct val="150000"/>
              </a:lnSpc>
              <a:buFont typeface="Wingdings" pitchFamily="2" charset="2"/>
              <a:buChar char="Ø"/>
            </a:pPr>
            <a:r>
              <a:rPr lang="en-US" dirty="0" err="1">
                <a:latin typeface="Calibri" panose="020F0502020204030204" pitchFamily="34" charset="0"/>
                <a:cs typeface="Calibri" panose="020F0502020204030204" pitchFamily="34" charset="0"/>
              </a:rPr>
              <a:t>Vấn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Giới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thiệu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trung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tâm</a:t>
            </a:r>
            <a:r>
              <a:rPr lang="en-US" sz="2400" dirty="0">
                <a:latin typeface="Calibri" panose="020F0502020204030204" pitchFamily="34" charset="0"/>
                <a:cs typeface="Calibri" panose="020F0502020204030204" pitchFamily="34" charset="0"/>
              </a:rPr>
              <a:t>?</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Phụ</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huynh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tìm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kiếm</a:t>
            </a:r>
            <a:r>
              <a:rPr lang="en-US" sz="2400" dirty="0">
                <a:latin typeface="Calibri" panose="020F0502020204030204" pitchFamily="34" charset="0"/>
                <a:cs typeface="Calibri" panose="020F0502020204030204" pitchFamily="34" charset="0"/>
              </a:rPr>
              <a:t>?</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Tương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với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phụ</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huynh</a:t>
            </a:r>
            <a:endParaRPr lang="en-US" sz="2400" dirty="0">
              <a:latin typeface="Calibri" panose="020F0502020204030204" pitchFamily="34" charset="0"/>
              <a:cs typeface="Calibri" panose="020F0502020204030204" pitchFamily="34" charset="0"/>
            </a:endParaRPr>
          </a:p>
          <a:p>
            <a:pPr marL="50800" indent="0">
              <a:lnSpc>
                <a:spcPct val="150000"/>
              </a:lnSpc>
              <a:buNone/>
            </a:pPr>
            <a:endParaRPr lang="en-US" dirty="0">
              <a:latin typeface="Calibri" panose="020F0502020204030204" pitchFamily="34" charset="0"/>
              <a:cs typeface="Calibri" panose="020F0502020204030204" pitchFamily="34" charset="0"/>
            </a:endParaRPr>
          </a:p>
        </p:txBody>
      </p:sp>
      <p:sp>
        <p:nvSpPr>
          <p:cNvPr id="5" name="Text Placeholder 3">
            <a:extLst>
              <a:ext uri="{FF2B5EF4-FFF2-40B4-BE49-F238E27FC236}">
                <a16:creationId xmlns:a16="http://schemas.microsoft.com/office/drawing/2014/main" id="{8FFB655B-BA1C-4859-551C-1C167472877D}"/>
              </a:ext>
            </a:extLst>
          </p:cNvPr>
          <p:cNvSpPr txBox="1">
            <a:spLocks/>
          </p:cNvSpPr>
          <p:nvPr/>
        </p:nvSpPr>
        <p:spPr>
          <a:xfrm>
            <a:off x="7256147" y="2950028"/>
            <a:ext cx="4643564" cy="2928257"/>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50000"/>
              </a:lnSpc>
              <a:buFont typeface="Wingdings" pitchFamily="2" charset="2"/>
              <a:buChar char="Ø"/>
            </a:pPr>
            <a:r>
              <a:rPr lang="en-US" dirty="0" err="1">
                <a:latin typeface="Calibri" panose="020F0502020204030204" pitchFamily="34" charset="0"/>
                <a:cs typeface="Calibri" panose="020F0502020204030204" pitchFamily="34" charset="0"/>
              </a:rPr>
              <a:t>Giải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pháp</a:t>
            </a:r>
            <a:r>
              <a:rPr lang="en-US" dirty="0">
                <a:latin typeface="Calibri" panose="020F0502020204030204" pitchFamily="34" charset="0"/>
                <a:cs typeface="Calibri" panose="020F0502020204030204" pitchFamily="34" charset="0"/>
              </a:rPr>
              <a:t>:</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Xây</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dựng</a:t>
            </a:r>
            <a:r>
              <a:rPr lang="en-US" sz="2400" dirty="0">
                <a:latin typeface="Calibri" panose="020F0502020204030204" pitchFamily="34" charset="0"/>
                <a:cs typeface="Calibri" panose="020F0502020204030204" pitchFamily="34" charset="0"/>
              </a:rPr>
              <a:t> Landing Page</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Tích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hợp</a:t>
            </a:r>
            <a:r>
              <a:rPr lang="en-US" sz="2400" dirty="0">
                <a:latin typeface="Calibri" panose="020F0502020204030204" pitchFamily="34" charset="0"/>
                <a:cs typeface="Calibri" panose="020F0502020204030204" pitchFamily="34" charset="0"/>
              </a:rPr>
              <a:t> chatbot </a:t>
            </a:r>
            <a:r>
              <a:rPr lang="en-US" sz="2400" dirty="0" err="1">
                <a:latin typeface="Calibri" panose="020F0502020204030204" pitchFamily="34" charset="0"/>
                <a:cs typeface="Calibri" panose="020F0502020204030204" pitchFamily="34" charset="0"/>
              </a:rPr>
              <a:t>trả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lời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tự</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động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a:t>
            </a:r>
          </a:p>
        </p:txBody>
      </p:sp>
      <p:cxnSp>
        <p:nvCxnSpPr>
          <p:cNvPr id="7" name="Straight Arrow Connector 6">
            <a:extLst>
              <a:ext uri="{FF2B5EF4-FFF2-40B4-BE49-F238E27FC236}">
                <a16:creationId xmlns:a16="http://schemas.microsoft.com/office/drawing/2014/main" id="{2501D1D3-55C2-3EE4-87DD-E9A2F939CF4D}"/>
              </a:ext>
            </a:extLst>
          </p:cNvPr>
          <p:cNvCxnSpPr>
            <a:cxnSpLocks/>
          </p:cNvCxnSpPr>
          <p:nvPr/>
        </p:nvCxnSpPr>
        <p:spPr>
          <a:xfrm>
            <a:off x="4503900" y="3238500"/>
            <a:ext cx="2449286" cy="12083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l estudio de los seres vivos.">
            <a:extLst>
              <a:ext uri="{FF2B5EF4-FFF2-40B4-BE49-F238E27FC236}">
                <a16:creationId xmlns:a16="http://schemas.microsoft.com/office/drawing/2014/main" id="{2B4077E7-2685-A91B-D17D-C84B3A7F5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755" y="98038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303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16A3C-257A-9E45-A529-0A1BB85F0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3" name="Title 2">
            <a:extLst>
              <a:ext uri="{FF2B5EF4-FFF2-40B4-BE49-F238E27FC236}">
                <a16:creationId xmlns:a16="http://schemas.microsoft.com/office/drawing/2014/main" id="{6E628C66-3D6D-F913-A3A7-31BE8EFA8BC8}"/>
              </a:ext>
            </a:extLst>
          </p:cNvPr>
          <p:cNvSpPr>
            <a:spLocks noGrp="1"/>
          </p:cNvSpPr>
          <p:nvPr>
            <p:ph type="title"/>
          </p:nvPr>
        </p:nvSpPr>
        <p:spPr>
          <a:xfrm>
            <a:off x="365760" y="0"/>
            <a:ext cx="11514528" cy="365760"/>
          </a:xfrm>
        </p:spPr>
        <p:txBody>
          <a:bodyPr/>
          <a:lstStyle/>
          <a:p>
            <a:r>
              <a:rPr lang="en-US" sz="4000" dirty="0" err="1">
                <a:latin typeface="Calibri" panose="020F0502020204030204" pitchFamily="34" charset="0"/>
                <a:cs typeface="Calibri" panose="020F0502020204030204" pitchFamily="34" charset="0"/>
              </a:rPr>
              <a:t>Tăng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lượng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người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dùng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biết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đến</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trung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tâm</a:t>
            </a:r>
            <a:endParaRPr lang="en-US" sz="4000"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DD492BD2-95A3-9644-C45F-8E0B401BEA96}"/>
              </a:ext>
            </a:extLst>
          </p:cNvPr>
          <p:cNvSpPr>
            <a:spLocks noGrp="1"/>
          </p:cNvSpPr>
          <p:nvPr>
            <p:ph type="body" idx="1"/>
          </p:nvPr>
        </p:nvSpPr>
        <p:spPr>
          <a:xfrm>
            <a:off x="338736" y="1058844"/>
            <a:ext cx="5050682" cy="2196974"/>
          </a:xfrm>
        </p:spPr>
        <p:txBody>
          <a:bodyPr/>
          <a:lstStyle/>
          <a:p>
            <a:pPr>
              <a:buFont typeface="Wingdings" pitchFamily="2" charset="2"/>
              <a:buChar char="Ø"/>
            </a:pPr>
            <a:r>
              <a:rPr lang="en-US" dirty="0" err="1">
                <a:latin typeface="Calibri" panose="020F0502020204030204" pitchFamily="34" charset="0"/>
                <a:cs typeface="Calibri" panose="020F0502020204030204" pitchFamily="34" charset="0"/>
              </a:rPr>
              <a:t>Lựa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nền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tảng</a:t>
            </a:r>
            <a:r>
              <a:rPr lang="en-US" dirty="0">
                <a:latin typeface="Calibri" panose="020F0502020204030204" pitchFamily="34" charset="0"/>
                <a:cs typeface="Calibri" panose="020F0502020204030204" pitchFamily="34" charset="0"/>
              </a:rPr>
              <a:t> </a:t>
            </a:r>
            <a:r>
              <a:rPr lang="en-US" dirty="0" err="1">
                <a:solidFill>
                  <a:schemeClr val="accent1"/>
                </a:solidFill>
                <a:latin typeface="Calibri" panose="020F0502020204030204" pitchFamily="34" charset="0"/>
                <a:cs typeface="Calibri" panose="020F0502020204030204" pitchFamily="34" charset="0"/>
              </a:rPr>
              <a:t>Landbot</a:t>
            </a:r>
            <a:r>
              <a:rPr lang="en-US" dirty="0">
                <a:solidFill>
                  <a:schemeClr val="accent1"/>
                </a:solidFill>
                <a:latin typeface="Calibri" panose="020F0502020204030204" pitchFamily="34" charset="0"/>
                <a:cs typeface="Calibri" panose="020F0502020204030204" pitchFamily="34" charset="0"/>
              </a:rPr>
              <a:t>.</a:t>
            </a:r>
          </a:p>
        </p:txBody>
      </p:sp>
      <p:pic>
        <p:nvPicPr>
          <p:cNvPr id="1026" name="Picture 2" descr="Utilizar Landbot para captar mejor a los visitantes del sitio web - Tu ...">
            <a:extLst>
              <a:ext uri="{FF2B5EF4-FFF2-40B4-BE49-F238E27FC236}">
                <a16:creationId xmlns:a16="http://schemas.microsoft.com/office/drawing/2014/main" id="{DBB39CF1-4E5A-547B-D6AA-AC0AEF684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844" y="860189"/>
            <a:ext cx="162942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D0D52B-BCD4-3C93-8FD1-BD84D7178D38}"/>
              </a:ext>
            </a:extLst>
          </p:cNvPr>
          <p:cNvSpPr txBox="1"/>
          <p:nvPr/>
        </p:nvSpPr>
        <p:spPr>
          <a:xfrm>
            <a:off x="3515579" y="6492875"/>
            <a:ext cx="4825360"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4"/>
              </a:rPr>
              <a:t>AI Chatbot Generator for Conversational Experiences | Landbot</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34C39ED-985C-E29F-C056-68E469C5E61A}"/>
              </a:ext>
            </a:extLst>
          </p:cNvPr>
          <p:cNvSpPr txBox="1"/>
          <p:nvPr/>
        </p:nvSpPr>
        <p:spPr>
          <a:xfrm>
            <a:off x="365760" y="3657600"/>
            <a:ext cx="3195105" cy="523220"/>
          </a:xfrm>
          <a:prstGeom prst="rect">
            <a:avLst/>
          </a:prstGeom>
          <a:noFill/>
        </p:spPr>
        <p:txBody>
          <a:bodyPr wrap="none" rtlCol="0">
            <a:spAutoFit/>
          </a:bodyPr>
          <a:lstStyle/>
          <a:p>
            <a:pPr marL="457200" indent="-457200">
              <a:buFont typeface="Wingdings" pitchFamily="2" charset="2"/>
              <a:buChar char="Ø"/>
            </a:pPr>
            <a:r>
              <a:rPr lang="en-US" sz="2800" dirty="0" err="1">
                <a:latin typeface="Calibri" panose="020F0502020204030204" pitchFamily="34" charset="0"/>
                <a:ea typeface="Lato" panose="020F0502020204030203" pitchFamily="34" charset="0"/>
                <a:cs typeface="Calibri" panose="020F0502020204030204" pitchFamily="34" charset="0"/>
              </a:rPr>
              <a:t>Mô</a:t>
            </a:r>
            <a:r>
              <a:rPr lang="en-US" sz="2800" dirty="0">
                <a:latin typeface="Calibri" panose="020F0502020204030204" pitchFamily="34" charset="0"/>
                <a:ea typeface="Lato" panose="020F0502020204030203" pitchFamily="34" charset="0"/>
                <a:cs typeface="Calibri" panose="020F0502020204030204" pitchFamily="34" charset="0"/>
              </a:rPr>
              <a:t> </a:t>
            </a:r>
            <a:r>
              <a:rPr lang="en-US" sz="2800" dirty="0" err="1">
                <a:latin typeface="Calibri" panose="020F0502020204030204" pitchFamily="34" charset="0"/>
                <a:ea typeface="Lato" panose="020F0502020204030203" pitchFamily="34" charset="0"/>
                <a:cs typeface="Calibri" panose="020F0502020204030204" pitchFamily="34" charset="0"/>
              </a:rPr>
              <a:t>tả</a:t>
            </a:r>
            <a:r>
              <a:rPr lang="en-US" sz="2800" dirty="0">
                <a:latin typeface="Calibri" panose="020F0502020204030204" pitchFamily="34" charset="0"/>
                <a:ea typeface="Lato" panose="020F0502020204030203" pitchFamily="34" charset="0"/>
                <a:cs typeface="Calibri" panose="020F0502020204030204" pitchFamily="34" charset="0"/>
              </a:rPr>
              <a:t> </a:t>
            </a:r>
            <a:r>
              <a:rPr lang="en-US" sz="2800" dirty="0" err="1">
                <a:latin typeface="Calibri" panose="020F0502020204030204" pitchFamily="34" charset="0"/>
                <a:ea typeface="Lato" panose="020F0502020204030203" pitchFamily="34" charset="0"/>
                <a:cs typeface="Calibri" panose="020F0502020204030204" pitchFamily="34" charset="0"/>
              </a:rPr>
              <a:t>luồng</a:t>
            </a:r>
            <a:r>
              <a:rPr lang="en-US" sz="2800" dirty="0">
                <a:latin typeface="Calibri" panose="020F0502020204030204" pitchFamily="34" charset="0"/>
                <a:ea typeface="Lato" panose="020F0502020204030203" pitchFamily="34" charset="0"/>
                <a:cs typeface="Calibri" panose="020F0502020204030204" pitchFamily="34" charset="0"/>
              </a:rPr>
              <a:t> </a:t>
            </a:r>
            <a:r>
              <a:rPr lang="en-US" sz="2800" dirty="0" err="1">
                <a:latin typeface="Calibri" panose="020F0502020204030204" pitchFamily="34" charset="0"/>
                <a:ea typeface="Lato" panose="020F0502020204030203" pitchFamily="34" charset="0"/>
                <a:cs typeface="Calibri" panose="020F0502020204030204" pitchFamily="34" charset="0"/>
              </a:rPr>
              <a:t>xử</a:t>
            </a:r>
            <a:r>
              <a:rPr lang="en-US" sz="2800" dirty="0">
                <a:latin typeface="Calibri" panose="020F0502020204030204" pitchFamily="34" charset="0"/>
                <a:ea typeface="Lato" panose="020F0502020204030203" pitchFamily="34" charset="0"/>
                <a:cs typeface="Calibri" panose="020F0502020204030204" pitchFamily="34" charset="0"/>
              </a:rPr>
              <a:t> </a:t>
            </a:r>
            <a:r>
              <a:rPr lang="en-US" sz="2800" dirty="0" err="1">
                <a:latin typeface="Calibri" panose="020F0502020204030204" pitchFamily="34" charset="0"/>
                <a:ea typeface="Lato" panose="020F0502020204030203" pitchFamily="34" charset="0"/>
                <a:cs typeface="Calibri" panose="020F0502020204030204" pitchFamily="34" charset="0"/>
              </a:rPr>
              <a:t>lý</a:t>
            </a:r>
            <a:endParaRPr lang="en-US" sz="2800" dirty="0">
              <a:latin typeface="Calibri" panose="020F0502020204030204" pitchFamily="34" charset="0"/>
              <a:ea typeface="Lato" panose="020F0502020204030203" pitchFamily="34" charset="0"/>
              <a:cs typeface="Calibri" panose="020F0502020204030204" pitchFamily="34" charset="0"/>
            </a:endParaRPr>
          </a:p>
        </p:txBody>
      </p:sp>
      <p:pic>
        <p:nvPicPr>
          <p:cNvPr id="7" name="Picture 6" descr="A screenshot of a chat&#10;&#10;Description automatically generated">
            <a:extLst>
              <a:ext uri="{FF2B5EF4-FFF2-40B4-BE49-F238E27FC236}">
                <a16:creationId xmlns:a16="http://schemas.microsoft.com/office/drawing/2014/main" id="{10292EA0-3960-E111-9429-70D723877DFF}"/>
              </a:ext>
            </a:extLst>
          </p:cNvPr>
          <p:cNvPicPr>
            <a:picLocks noChangeAspect="1"/>
          </p:cNvPicPr>
          <p:nvPr/>
        </p:nvPicPr>
        <p:blipFill>
          <a:blip r:embed="rId5"/>
          <a:stretch>
            <a:fillRect/>
          </a:stretch>
        </p:blipFill>
        <p:spPr>
          <a:xfrm>
            <a:off x="4023360" y="1920240"/>
            <a:ext cx="7810344" cy="4114800"/>
          </a:xfrm>
          <a:prstGeom prst="rect">
            <a:avLst/>
          </a:prstGeom>
        </p:spPr>
      </p:pic>
    </p:spTree>
    <p:extLst>
      <p:ext uri="{BB962C8B-B14F-4D97-AF65-F5344CB8AC3E}">
        <p14:creationId xmlns:p14="http://schemas.microsoft.com/office/powerpoint/2010/main" val="3660529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Tăng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lượng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người</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dùng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biết</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đến</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trung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tâm</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2792752" cy="461665"/>
          </a:xfrm>
          <a:prstGeom prst="rect">
            <a:avLst/>
          </a:prstGeom>
          <a:noFill/>
        </p:spPr>
        <p:txBody>
          <a:bodyPr wrap="none" rtlCol="0">
            <a:spAutoFit/>
          </a:bodyPr>
          <a:lstStyle/>
          <a:p>
            <a:pPr marL="342900" indent="-342900">
              <a:buFont typeface="Wingdings" pitchFamily="2" charset="2"/>
              <a:buChar char="Ø"/>
            </a:pPr>
            <a:r>
              <a:rPr lang="en-US" sz="2400" dirty="0">
                <a:solidFill>
                  <a:schemeClr val="tx1"/>
                </a:solidFill>
                <a:latin typeface="Calibri" panose="020F0502020204030204" pitchFamily="34" charset="0"/>
                <a:cs typeface="Calibri" panose="020F0502020204030204" pitchFamily="34" charset="0"/>
              </a:rPr>
              <a:t>Giao </a:t>
            </a:r>
            <a:r>
              <a:rPr lang="en-US" sz="2400" dirty="0" err="1">
                <a:solidFill>
                  <a:schemeClr val="tx1"/>
                </a:solidFill>
                <a:latin typeface="Calibri" panose="020F0502020204030204" pitchFamily="34" charset="0"/>
                <a:cs typeface="Calibri" panose="020F0502020204030204" pitchFamily="34" charset="0"/>
              </a:rPr>
              <a:t>diện</a:t>
            </a:r>
            <a:r>
              <a:rPr lang="en-US" sz="2400" dirty="0">
                <a:solidFill>
                  <a:schemeClr val="tx1"/>
                </a:solidFill>
                <a:latin typeface="Calibri" panose="020F0502020204030204" pitchFamily="34" charset="0"/>
                <a:cs typeface="Calibri" panose="020F0502020204030204" pitchFamily="34" charset="0"/>
              </a:rPr>
              <a:t> Chatbot</a:t>
            </a:r>
            <a:endParaRPr lang="en-US" sz="2400" dirty="0">
              <a:solidFill>
                <a:srgbClr val="FF0000"/>
              </a:solidFill>
              <a:latin typeface="Calibri" panose="020F0502020204030204" pitchFamily="34" charset="0"/>
              <a:cs typeface="Calibri" panose="020F0502020204030204" pitchFamily="34" charset="0"/>
            </a:endParaRPr>
          </a:p>
        </p:txBody>
      </p:sp>
      <p:pic>
        <p:nvPicPr>
          <p:cNvPr id="4" name="Picture 3" descr="A screenshot of a chat&#10;&#10;Description automatically generated">
            <a:extLst>
              <a:ext uri="{FF2B5EF4-FFF2-40B4-BE49-F238E27FC236}">
                <a16:creationId xmlns:a16="http://schemas.microsoft.com/office/drawing/2014/main" id="{D781D768-6A34-7337-ED39-C4FDC24327F5}"/>
              </a:ext>
            </a:extLst>
          </p:cNvPr>
          <p:cNvPicPr>
            <a:picLocks noChangeAspect="1"/>
          </p:cNvPicPr>
          <p:nvPr/>
        </p:nvPicPr>
        <p:blipFill>
          <a:blip r:embed="rId3"/>
          <a:stretch>
            <a:fillRect/>
          </a:stretch>
        </p:blipFill>
        <p:spPr>
          <a:xfrm>
            <a:off x="4023360" y="914400"/>
            <a:ext cx="2955919" cy="5303520"/>
          </a:xfrm>
          <a:prstGeom prst="rect">
            <a:avLst/>
          </a:prstGeom>
        </p:spPr>
      </p:pic>
    </p:spTree>
    <p:extLst>
      <p:ext uri="{BB962C8B-B14F-4D97-AF65-F5344CB8AC3E}">
        <p14:creationId xmlns:p14="http://schemas.microsoft.com/office/powerpoint/2010/main" val="3268562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16A3C-257A-9E45-A529-0A1BB85F0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3" name="Title 2">
            <a:extLst>
              <a:ext uri="{FF2B5EF4-FFF2-40B4-BE49-F238E27FC236}">
                <a16:creationId xmlns:a16="http://schemas.microsoft.com/office/drawing/2014/main" id="{6E628C66-3D6D-F913-A3A7-31BE8EFA8BC8}"/>
              </a:ext>
            </a:extLst>
          </p:cNvPr>
          <p:cNvSpPr>
            <a:spLocks noGrp="1"/>
          </p:cNvSpPr>
          <p:nvPr>
            <p:ph type="title"/>
          </p:nvPr>
        </p:nvSpPr>
        <p:spPr>
          <a:xfrm>
            <a:off x="365760" y="0"/>
            <a:ext cx="11514528" cy="436098"/>
          </a:xfrm>
        </p:spPr>
        <p:txBody>
          <a:bodyPr/>
          <a:lstStyle/>
          <a:p>
            <a:r>
              <a:rPr lang="en-US" sz="4000" dirty="0">
                <a:latin typeface="Calibri" panose="020F0502020204030204" pitchFamily="34" charset="0"/>
                <a:cs typeface="Calibri" panose="020F0502020204030204" pitchFamily="34" charset="0"/>
              </a:rPr>
              <a:t>Chức </a:t>
            </a:r>
            <a:r>
              <a:rPr lang="en-US" sz="4000" dirty="0" err="1">
                <a:latin typeface="Calibri" panose="020F0502020204030204" pitchFamily="34" charset="0"/>
                <a:cs typeface="Calibri" panose="020F0502020204030204" pitchFamily="34" charset="0"/>
              </a:rPr>
              <a:t>năng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thêm</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học</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phí</a:t>
            </a:r>
            <a:r>
              <a:rPr lang="en-US" sz="4000" dirty="0">
                <a:latin typeface="Calibri" panose="020F0502020204030204" pitchFamily="34" charset="0"/>
                <a:cs typeface="Calibri" panose="020F0502020204030204" pitchFamily="34" charset="0"/>
              </a:rPr>
              <a:t>/</a:t>
            </a:r>
            <a:r>
              <a:rPr lang="en-US" sz="4000" dirty="0" err="1">
                <a:latin typeface="Calibri" panose="020F0502020204030204" pitchFamily="34" charset="0"/>
                <a:cs typeface="Calibri" panose="020F0502020204030204" pitchFamily="34" charset="0"/>
              </a:rPr>
              <a:t>thêm</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lương</a:t>
            </a:r>
            <a:endParaRPr lang="en-US" sz="4000" dirty="0">
              <a:latin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DD492BD2-95A3-9644-C45F-8E0B401BEA96}"/>
              </a:ext>
            </a:extLst>
          </p:cNvPr>
          <p:cNvSpPr>
            <a:spLocks noGrp="1"/>
          </p:cNvSpPr>
          <p:nvPr>
            <p:ph type="body" idx="1"/>
          </p:nvPr>
        </p:nvSpPr>
        <p:spPr>
          <a:xfrm>
            <a:off x="365760" y="914400"/>
            <a:ext cx="3835179" cy="2928257"/>
          </a:xfrm>
        </p:spPr>
        <p:style>
          <a:lnRef idx="2">
            <a:schemeClr val="accent2"/>
          </a:lnRef>
          <a:fillRef idx="1">
            <a:schemeClr val="lt1"/>
          </a:fillRef>
          <a:effectRef idx="0">
            <a:schemeClr val="accent2"/>
          </a:effectRef>
          <a:fontRef idx="minor">
            <a:schemeClr val="dk1"/>
          </a:fontRef>
        </p:style>
        <p:txBody>
          <a:bodyPr/>
          <a:lstStyle/>
          <a:p>
            <a:pPr>
              <a:lnSpc>
                <a:spcPct val="150000"/>
              </a:lnSpc>
              <a:buFont typeface="Wingdings" pitchFamily="2" charset="2"/>
              <a:buChar char="Ø"/>
            </a:pPr>
            <a:r>
              <a:rPr lang="en-US" dirty="0" err="1">
                <a:latin typeface="Calibri" panose="020F0502020204030204" pitchFamily="34" charset="0"/>
                <a:cs typeface="Calibri" panose="020F0502020204030204" pitchFamily="34" charset="0"/>
              </a:rPr>
              <a:t>Vấn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Cập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nhật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tìm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kiếm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khoản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thu</a:t>
            </a:r>
            <a:r>
              <a:rPr lang="en-US" sz="2400" dirty="0">
                <a:latin typeface="Calibri" panose="020F0502020204030204" pitchFamily="34" charset="0"/>
                <a:cs typeface="Calibri" panose="020F0502020204030204" pitchFamily="34" charset="0"/>
              </a:rPr>
              <a:t> chi</a:t>
            </a:r>
          </a:p>
          <a:p>
            <a:pPr>
              <a:lnSpc>
                <a:spcPct val="150000"/>
              </a:lnSpc>
              <a:buFont typeface="Wingdings" pitchFamily="2" charset="2"/>
              <a:buChar char="q"/>
            </a:pPr>
            <a:r>
              <a:rPr lang="en-US" sz="2400" dirty="0" err="1">
                <a:latin typeface="Calibri" panose="020F0502020204030204" pitchFamily="34" charset="0"/>
                <a:cs typeface="Calibri" panose="020F0502020204030204" pitchFamily="34" charset="0"/>
              </a:rPr>
              <a:t>Lỗi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liệu</a:t>
            </a:r>
            <a:endParaRPr lang="en-US" sz="2400" dirty="0">
              <a:latin typeface="Calibri" panose="020F0502020204030204" pitchFamily="34" charset="0"/>
              <a:cs typeface="Calibri" panose="020F0502020204030204" pitchFamily="34" charset="0"/>
            </a:endParaRPr>
          </a:p>
        </p:txBody>
      </p:sp>
      <p:sp>
        <p:nvSpPr>
          <p:cNvPr id="5" name="Text Placeholder 3">
            <a:extLst>
              <a:ext uri="{FF2B5EF4-FFF2-40B4-BE49-F238E27FC236}">
                <a16:creationId xmlns:a16="http://schemas.microsoft.com/office/drawing/2014/main" id="{8FFB655B-BA1C-4859-551C-1C167472877D}"/>
              </a:ext>
            </a:extLst>
          </p:cNvPr>
          <p:cNvSpPr txBox="1">
            <a:spLocks/>
          </p:cNvSpPr>
          <p:nvPr/>
        </p:nvSpPr>
        <p:spPr>
          <a:xfrm>
            <a:off x="6664036" y="2146465"/>
            <a:ext cx="5162204" cy="3478480"/>
          </a:xfrm>
          <a:prstGeom prst="rect">
            <a:avLst/>
          </a:prstGeom>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50000"/>
              </a:lnSpc>
              <a:buFont typeface="Wingdings" pitchFamily="2" charset="2"/>
              <a:buChar char="Ø"/>
            </a:pPr>
            <a:r>
              <a:rPr lang="en-US" dirty="0" err="1">
                <a:latin typeface="Calibri" panose="020F0502020204030204" pitchFamily="34" charset="0"/>
                <a:cs typeface="Calibri" panose="020F0502020204030204" pitchFamily="34" charset="0"/>
              </a:rPr>
              <a:t>Giải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pháp</a:t>
            </a:r>
            <a:r>
              <a:rPr lang="en-US" dirty="0">
                <a:latin typeface="Calibri" panose="020F0502020204030204" pitchFamily="34" charset="0"/>
                <a:cs typeface="Calibri" panose="020F0502020204030204" pitchFamily="34" charset="0"/>
              </a:rPr>
              <a:t>:</a:t>
            </a:r>
          </a:p>
          <a:p>
            <a:pPr>
              <a:lnSpc>
                <a:spcPct val="150000"/>
              </a:lnSpc>
              <a:buFont typeface="Wingdings" pitchFamily="2" charset="2"/>
              <a:buChar char="q"/>
            </a:pPr>
            <a:r>
              <a:rPr lang="en-US" dirty="0" err="1">
                <a:latin typeface="Calibri" panose="020F0502020204030204" pitchFamily="34" charset="0"/>
                <a:cs typeface="Calibri" panose="020F0502020204030204" pitchFamily="34" charset="0"/>
              </a:rPr>
              <a:t>Xác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khoản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thu</a:t>
            </a:r>
            <a:r>
              <a:rPr lang="en-US" dirty="0">
                <a:latin typeface="Calibri" panose="020F0502020204030204" pitchFamily="34" charset="0"/>
                <a:cs typeface="Calibri" panose="020F0502020204030204" pitchFamily="34" charset="0"/>
              </a:rPr>
              <a:t>, chi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qua </a:t>
            </a:r>
            <a:r>
              <a:rPr lang="en-US" dirty="0" err="1">
                <a:latin typeface="Calibri" panose="020F0502020204030204" pitchFamily="34" charset="0"/>
                <a:cs typeface="Calibri" panose="020F0502020204030204" pitchFamily="34" charset="0"/>
              </a:rPr>
              <a:t>tương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học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phụ</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huynh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toán</a:t>
            </a:r>
            <a:r>
              <a:rPr lang="en-US" dirty="0">
                <a:latin typeface="Calibri" panose="020F0502020204030204" pitchFamily="34" charset="0"/>
                <a:cs typeface="Calibri" panose="020F0502020204030204" pitchFamily="34" charset="0"/>
              </a:rPr>
              <a:t>.</a:t>
            </a:r>
          </a:p>
        </p:txBody>
      </p:sp>
      <p:cxnSp>
        <p:nvCxnSpPr>
          <p:cNvPr id="7" name="Straight Arrow Connector 6">
            <a:extLst>
              <a:ext uri="{FF2B5EF4-FFF2-40B4-BE49-F238E27FC236}">
                <a16:creationId xmlns:a16="http://schemas.microsoft.com/office/drawing/2014/main" id="{2501D1D3-55C2-3EE4-87DD-E9A2F939CF4D}"/>
              </a:ext>
            </a:extLst>
          </p:cNvPr>
          <p:cNvCxnSpPr>
            <a:cxnSpLocks/>
          </p:cNvCxnSpPr>
          <p:nvPr/>
        </p:nvCxnSpPr>
        <p:spPr>
          <a:xfrm>
            <a:off x="4433455" y="2146465"/>
            <a:ext cx="2008909" cy="17392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El estudio de los seres vivos.">
            <a:extLst>
              <a:ext uri="{FF2B5EF4-FFF2-40B4-BE49-F238E27FC236}">
                <a16:creationId xmlns:a16="http://schemas.microsoft.com/office/drawing/2014/main" id="{2B4077E7-2685-A91B-D17D-C84B3A7F5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755" y="980380"/>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352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a:latin typeface="Calibri" panose="020F0502020204030204" pitchFamily="34" charset="0"/>
                <a:cs typeface="Calibri" panose="020F0502020204030204" pitchFamily="34" charset="0"/>
              </a:rPr>
              <a:t>Chức </a:t>
            </a:r>
            <a:r>
              <a:rPr lang="en-US" sz="4000" dirty="0" err="1">
                <a:latin typeface="Calibri" panose="020F0502020204030204" pitchFamily="34" charset="0"/>
                <a:cs typeface="Calibri" panose="020F0502020204030204" pitchFamily="34" charset="0"/>
              </a:rPr>
              <a:t>năng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thêm</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học</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phí</a:t>
            </a:r>
            <a:r>
              <a:rPr lang="en-US" sz="4000" dirty="0">
                <a:latin typeface="Calibri" panose="020F0502020204030204" pitchFamily="34" charset="0"/>
                <a:cs typeface="Calibri" panose="020F0502020204030204" pitchFamily="34" charset="0"/>
              </a:rPr>
              <a:t>/</a:t>
            </a:r>
            <a:r>
              <a:rPr lang="en-US" sz="4000" dirty="0" err="1">
                <a:latin typeface="Calibri" panose="020F0502020204030204" pitchFamily="34" charset="0"/>
                <a:cs typeface="Calibri" panose="020F0502020204030204" pitchFamily="34" charset="0"/>
              </a:rPr>
              <a:t>thêm</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lương</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7151317"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Thêm</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minh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chứng</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phí</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(Role: </a:t>
            </a:r>
            <a:r>
              <a:rPr lang="en-US" sz="2400" dirty="0" err="1">
                <a:solidFill>
                  <a:srgbClr val="FF0000"/>
                </a:solidFill>
                <a:latin typeface="Calibri" panose="020F0502020204030204" pitchFamily="34" charset="0"/>
                <a:cs typeface="Calibri" panose="020F0502020204030204" pitchFamily="34" charset="0"/>
              </a:rPr>
              <a:t>Học</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sinh</a:t>
            </a:r>
            <a:r>
              <a:rPr lang="en-US" sz="2400" dirty="0">
                <a:solidFill>
                  <a:srgbClr val="FF0000"/>
                </a:solidFill>
                <a:latin typeface="Calibri" panose="020F0502020204030204" pitchFamily="34" charset="0"/>
                <a:cs typeface="Calibri" panose="020F0502020204030204" pitchFamily="34" charset="0"/>
              </a:rPr>
              <a:t>)  </a:t>
            </a:r>
          </a:p>
        </p:txBody>
      </p:sp>
      <p:pic>
        <p:nvPicPr>
          <p:cNvPr id="4" name="Picture 3" descr="A screenshot of a computer&#10;&#10;Description automatically generated">
            <a:extLst>
              <a:ext uri="{FF2B5EF4-FFF2-40B4-BE49-F238E27FC236}">
                <a16:creationId xmlns:a16="http://schemas.microsoft.com/office/drawing/2014/main" id="{A65A070B-FA60-43C2-CEFB-69B06B59C204}"/>
              </a:ext>
            </a:extLst>
          </p:cNvPr>
          <p:cNvPicPr>
            <a:picLocks noChangeAspect="1"/>
          </p:cNvPicPr>
          <p:nvPr/>
        </p:nvPicPr>
        <p:blipFill>
          <a:blip r:embed="rId3"/>
          <a:stretch>
            <a:fillRect/>
          </a:stretch>
        </p:blipFill>
        <p:spPr>
          <a:xfrm>
            <a:off x="4023360" y="1371600"/>
            <a:ext cx="7900416" cy="4937760"/>
          </a:xfrm>
          <a:prstGeom prst="rect">
            <a:avLst/>
          </a:prstGeom>
        </p:spPr>
      </p:pic>
    </p:spTree>
    <p:extLst>
      <p:ext uri="{BB962C8B-B14F-4D97-AF65-F5344CB8AC3E}">
        <p14:creationId xmlns:p14="http://schemas.microsoft.com/office/powerpoint/2010/main" val="52220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31A9E4-12D5-2568-3926-460300D432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3" name="Title 2">
            <a:extLst>
              <a:ext uri="{FF2B5EF4-FFF2-40B4-BE49-F238E27FC236}">
                <a16:creationId xmlns:a16="http://schemas.microsoft.com/office/drawing/2014/main" id="{3B387303-3571-84EF-F2C4-9C8A880E7EA3}"/>
              </a:ext>
            </a:extLst>
          </p:cNvPr>
          <p:cNvSpPr>
            <a:spLocks noGrp="1"/>
          </p:cNvSpPr>
          <p:nvPr>
            <p:ph type="title"/>
          </p:nvPr>
        </p:nvSpPr>
        <p:spPr>
          <a:xfrm>
            <a:off x="365760" y="0"/>
            <a:ext cx="11514528" cy="436098"/>
          </a:xfrm>
        </p:spPr>
        <p:txBody>
          <a:bodyPr/>
          <a:lstStyle/>
          <a:p>
            <a:r>
              <a:rPr lang="en-US" sz="4000" dirty="0">
                <a:latin typeface="Calibri" panose="020F0502020204030204" pitchFamily="34" charset="0"/>
                <a:cs typeface="Calibri" panose="020F0502020204030204" pitchFamily="34" charset="0"/>
              </a:rPr>
              <a:t>Chức </a:t>
            </a:r>
            <a:r>
              <a:rPr lang="en-US" sz="4000" dirty="0" err="1">
                <a:latin typeface="Calibri" panose="020F0502020204030204" pitchFamily="34" charset="0"/>
                <a:cs typeface="Calibri" panose="020F0502020204030204" pitchFamily="34" charset="0"/>
              </a:rPr>
              <a:t>năng</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thêm</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học</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phí</a:t>
            </a:r>
            <a:r>
              <a:rPr lang="en-US" sz="4000" dirty="0">
                <a:latin typeface="Calibri" panose="020F0502020204030204" pitchFamily="34" charset="0"/>
                <a:cs typeface="Calibri" panose="020F0502020204030204" pitchFamily="34" charset="0"/>
              </a:rPr>
              <a:t>/</a:t>
            </a:r>
            <a:r>
              <a:rPr lang="en-US" sz="4000" dirty="0" err="1">
                <a:latin typeface="Calibri" panose="020F0502020204030204" pitchFamily="34" charset="0"/>
                <a:cs typeface="Calibri" panose="020F0502020204030204" pitchFamily="34" charset="0"/>
              </a:rPr>
              <a:t>thêm</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lương</a:t>
            </a:r>
            <a:endParaRPr lang="en-US" sz="4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7B1397BB-2A2F-8F15-242B-BF9B36B618FC}"/>
              </a:ext>
            </a:extLst>
          </p:cNvPr>
          <p:cNvSpPr txBox="1"/>
          <p:nvPr/>
        </p:nvSpPr>
        <p:spPr>
          <a:xfrm>
            <a:off x="365759" y="914400"/>
            <a:ext cx="7468711" cy="461665"/>
          </a:xfrm>
          <a:prstGeom prst="rect">
            <a:avLst/>
          </a:prstGeom>
          <a:noFill/>
        </p:spPr>
        <p:txBody>
          <a:bodyPr wrap="none" rtlCol="0">
            <a:spAutoFit/>
          </a:bodyPr>
          <a:lstStyle/>
          <a:p>
            <a:pPr marL="342900" indent="-342900">
              <a:buFont typeface="Wingdings" pitchFamily="2" charset="2"/>
              <a:buChar char="Ø"/>
            </a:pPr>
            <a:r>
              <a:rPr lang="en-US" sz="2400" dirty="0" err="1">
                <a:solidFill>
                  <a:schemeClr val="tx1"/>
                </a:solidFill>
                <a:latin typeface="Calibri" panose="020F0502020204030204" pitchFamily="34" charset="0"/>
                <a:cs typeface="Calibri" panose="020F0502020204030204" pitchFamily="34" charset="0"/>
              </a:rPr>
              <a:t>Màn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hình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Xác</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nhận</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minh</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chứng</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học</a:t>
            </a:r>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phí</a:t>
            </a:r>
            <a:r>
              <a:rPr lang="en-US" sz="2400" dirty="0">
                <a:solidFill>
                  <a:schemeClr val="tx1"/>
                </a:solidFill>
                <a:latin typeface="Calibri" panose="020F0502020204030204" pitchFamily="34" charset="0"/>
                <a:cs typeface="Calibri" panose="020F0502020204030204" pitchFamily="34" charset="0"/>
              </a:rPr>
              <a:t> </a:t>
            </a:r>
            <a:r>
              <a:rPr lang="en-US" sz="2400" dirty="0">
                <a:solidFill>
                  <a:srgbClr val="FF0000"/>
                </a:solidFill>
                <a:latin typeface="Calibri" panose="020F0502020204030204" pitchFamily="34" charset="0"/>
                <a:cs typeface="Calibri" panose="020F0502020204030204" pitchFamily="34" charset="0"/>
              </a:rPr>
              <a:t>(Role: </a:t>
            </a:r>
            <a:r>
              <a:rPr lang="en-US" sz="2400" dirty="0" err="1">
                <a:solidFill>
                  <a:srgbClr val="FF0000"/>
                </a:solidFill>
                <a:latin typeface="Calibri" panose="020F0502020204030204" pitchFamily="34" charset="0"/>
                <a:cs typeface="Calibri" panose="020F0502020204030204" pitchFamily="34" charset="0"/>
              </a:rPr>
              <a:t>Kế</a:t>
            </a:r>
            <a:r>
              <a:rPr lang="en-US" sz="2400" dirty="0">
                <a:solidFill>
                  <a:srgbClr val="FF0000"/>
                </a:solidFill>
                <a:latin typeface="Calibri" panose="020F0502020204030204" pitchFamily="34" charset="0"/>
                <a:cs typeface="Calibri" panose="020F0502020204030204" pitchFamily="34" charset="0"/>
              </a:rPr>
              <a:t> </a:t>
            </a:r>
            <a:r>
              <a:rPr lang="en-US" sz="2400" dirty="0" err="1">
                <a:solidFill>
                  <a:srgbClr val="FF0000"/>
                </a:solidFill>
                <a:latin typeface="Calibri" panose="020F0502020204030204" pitchFamily="34" charset="0"/>
                <a:cs typeface="Calibri" panose="020F0502020204030204" pitchFamily="34" charset="0"/>
              </a:rPr>
              <a:t>toán</a:t>
            </a:r>
            <a:r>
              <a:rPr lang="en-US" sz="2400" dirty="0">
                <a:solidFill>
                  <a:srgbClr val="FF0000"/>
                </a:solidFill>
                <a:latin typeface="Calibri" panose="020F0502020204030204" pitchFamily="34" charset="0"/>
                <a:cs typeface="Calibri" panose="020F0502020204030204" pitchFamily="34" charset="0"/>
              </a:rPr>
              <a:t>)  </a:t>
            </a:r>
          </a:p>
        </p:txBody>
      </p:sp>
      <p:pic>
        <p:nvPicPr>
          <p:cNvPr id="5" name="Picture 4" descr="A screenshot of a computer&#10;&#10;Description automatically generated">
            <a:extLst>
              <a:ext uri="{FF2B5EF4-FFF2-40B4-BE49-F238E27FC236}">
                <a16:creationId xmlns:a16="http://schemas.microsoft.com/office/drawing/2014/main" id="{33DFB9C1-03EC-3B2B-56C9-A5FABAA3E773}"/>
              </a:ext>
            </a:extLst>
          </p:cNvPr>
          <p:cNvPicPr>
            <a:picLocks noChangeAspect="1"/>
          </p:cNvPicPr>
          <p:nvPr/>
        </p:nvPicPr>
        <p:blipFill>
          <a:blip r:embed="rId3"/>
          <a:stretch>
            <a:fillRect/>
          </a:stretch>
        </p:blipFill>
        <p:spPr>
          <a:xfrm>
            <a:off x="4023360" y="1376065"/>
            <a:ext cx="7900416" cy="4937760"/>
          </a:xfrm>
          <a:prstGeom prst="rect">
            <a:avLst/>
          </a:prstGeom>
        </p:spPr>
      </p:pic>
    </p:spTree>
    <p:extLst>
      <p:ext uri="{BB962C8B-B14F-4D97-AF65-F5344CB8AC3E}">
        <p14:creationId xmlns:p14="http://schemas.microsoft.com/office/powerpoint/2010/main" val="4049359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E01C8-ED82-33C8-2519-4FC109265B91}"/>
              </a:ext>
            </a:extLst>
          </p:cNvPr>
          <p:cNvSpPr>
            <a:spLocks noGrp="1"/>
          </p:cNvSpPr>
          <p:nvPr>
            <p:ph type="title"/>
          </p:nvPr>
        </p:nvSpPr>
        <p:spPr>
          <a:xfrm>
            <a:off x="3328499" y="2705863"/>
            <a:ext cx="5535003" cy="1446275"/>
          </a:xfrm>
        </p:spPr>
        <p:txBody>
          <a:bodyPr/>
          <a:lstStyle/>
          <a:p>
            <a:r>
              <a:rPr lang="en-US" dirty="0">
                <a:latin typeface="Calibri" panose="020F0502020204030204" pitchFamily="34" charset="0"/>
                <a:cs typeface="Calibri" panose="020F0502020204030204" pitchFamily="34" charset="0"/>
              </a:rPr>
              <a:t>6. </a:t>
            </a:r>
            <a:r>
              <a:rPr lang="en-US" dirty="0" err="1">
                <a:latin typeface="Calibri" panose="020F0502020204030204" pitchFamily="34" charset="0"/>
                <a:cs typeface="Calibri" panose="020F0502020204030204" pitchFamily="34" charset="0"/>
              </a:rPr>
              <a:t>Kết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luận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hướng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triển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3062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8"/>
          <p:cNvSpPr txBox="1">
            <a:spLocks noGrp="1"/>
          </p:cNvSpPr>
          <p:nvPr>
            <p:ph type="body" idx="1"/>
          </p:nvPr>
        </p:nvSpPr>
        <p:spPr>
          <a:xfrm>
            <a:off x="4558372" y="1248325"/>
            <a:ext cx="7391400" cy="5205412"/>
          </a:xfrm>
          <a:prstGeom prst="rect">
            <a:avLst/>
          </a:prstGeom>
          <a:noFill/>
          <a:ln>
            <a:noFill/>
          </a:ln>
        </p:spPr>
        <p:txBody>
          <a:bodyPr spcFirstLastPara="1" wrap="square" lIns="91425" tIns="45700" rIns="91425" bIns="45700" anchor="t" anchorCtr="0">
            <a:noAutofit/>
          </a:bodyPr>
          <a:lstStyle/>
          <a:p>
            <a:pPr marL="457200" lvl="0" indent="-425450" algn="l" rtl="0">
              <a:lnSpc>
                <a:spcPct val="150000"/>
              </a:lnSpc>
              <a:spcBef>
                <a:spcPts val="0"/>
              </a:spcBef>
              <a:spcAft>
                <a:spcPts val="0"/>
              </a:spcAft>
              <a:buSzPts val="3100"/>
              <a:buFont typeface="Calibri"/>
              <a:buAutoNum type="arabicPeriod"/>
            </a:pPr>
            <a:r>
              <a:rPr lang="en-US" dirty="0" err="1">
                <a:latin typeface="Calibri"/>
                <a:ea typeface="Calibri"/>
                <a:cs typeface="Calibri"/>
                <a:sym typeface="Calibri"/>
              </a:rPr>
              <a:t>Giới</a:t>
            </a:r>
            <a:r>
              <a:rPr lang="en-US" dirty="0">
                <a:latin typeface="Calibri"/>
                <a:ea typeface="Calibri"/>
                <a:cs typeface="Calibri"/>
                <a:sym typeface="Calibri"/>
              </a:rPr>
              <a:t> </a:t>
            </a:r>
            <a:r>
              <a:rPr lang="en-US" dirty="0" err="1">
                <a:latin typeface="Calibri"/>
                <a:ea typeface="Calibri"/>
                <a:cs typeface="Calibri"/>
                <a:sym typeface="Calibri"/>
              </a:rPr>
              <a:t>thiệu</a:t>
            </a:r>
            <a:r>
              <a:rPr lang="en-US" dirty="0">
                <a:latin typeface="Calibri"/>
                <a:ea typeface="Calibri"/>
                <a:cs typeface="Calibri"/>
                <a:sym typeface="Calibri"/>
              </a:rPr>
              <a:t> </a:t>
            </a:r>
            <a:r>
              <a:rPr lang="en-US" dirty="0" err="1">
                <a:latin typeface="Calibri"/>
                <a:ea typeface="Calibri"/>
                <a:cs typeface="Calibri"/>
                <a:sym typeface="Calibri"/>
              </a:rPr>
              <a:t>đề</a:t>
            </a:r>
            <a:r>
              <a:rPr lang="en-US" dirty="0">
                <a:latin typeface="Calibri"/>
                <a:ea typeface="Calibri"/>
                <a:cs typeface="Calibri"/>
                <a:sym typeface="Calibri"/>
              </a:rPr>
              <a:t> </a:t>
            </a:r>
            <a:r>
              <a:rPr lang="en-US" dirty="0" err="1">
                <a:latin typeface="Calibri"/>
                <a:ea typeface="Calibri"/>
                <a:cs typeface="Calibri"/>
                <a:sym typeface="Calibri"/>
              </a:rPr>
              <a:t>tài</a:t>
            </a:r>
            <a:endParaRPr dirty="0">
              <a:latin typeface="Calibri"/>
              <a:ea typeface="Calibri"/>
              <a:cs typeface="Calibri"/>
              <a:sym typeface="Calibri"/>
            </a:endParaRPr>
          </a:p>
          <a:p>
            <a:pPr marL="457200" lvl="0" indent="-425450" algn="l" rtl="0">
              <a:lnSpc>
                <a:spcPct val="150000"/>
              </a:lnSpc>
              <a:spcBef>
                <a:spcPts val="0"/>
              </a:spcBef>
              <a:spcAft>
                <a:spcPts val="0"/>
              </a:spcAft>
              <a:buSzPts val="3100"/>
              <a:buFont typeface="Calibri"/>
              <a:buAutoNum type="arabicPeriod"/>
            </a:pPr>
            <a:r>
              <a:rPr lang="en-US" dirty="0" err="1">
                <a:latin typeface="Calibri"/>
                <a:ea typeface="Calibri"/>
                <a:cs typeface="Calibri"/>
                <a:sym typeface="Calibri"/>
              </a:rPr>
              <a:t>Phân</a:t>
            </a:r>
            <a:r>
              <a:rPr lang="en-US" dirty="0">
                <a:latin typeface="Calibri"/>
                <a:ea typeface="Calibri"/>
                <a:cs typeface="Calibri"/>
                <a:sym typeface="Calibri"/>
              </a:rPr>
              <a:t> </a:t>
            </a:r>
            <a:r>
              <a:rPr lang="en-US" dirty="0" err="1">
                <a:latin typeface="Calibri"/>
                <a:ea typeface="Calibri"/>
                <a:cs typeface="Calibri"/>
                <a:sym typeface="Calibri"/>
              </a:rPr>
              <a:t>tích</a:t>
            </a:r>
            <a:r>
              <a:rPr lang="en-US" dirty="0">
                <a:latin typeface="Calibri"/>
                <a:ea typeface="Calibri"/>
                <a:cs typeface="Calibri"/>
                <a:sym typeface="Calibri"/>
              </a:rPr>
              <a:t> </a:t>
            </a:r>
            <a:r>
              <a:rPr lang="en-US" dirty="0" err="1">
                <a:latin typeface="Calibri"/>
                <a:ea typeface="Calibri"/>
                <a:cs typeface="Calibri"/>
                <a:sym typeface="Calibri"/>
              </a:rPr>
              <a:t>yêu</a:t>
            </a:r>
            <a:r>
              <a:rPr lang="en-US" dirty="0">
                <a:latin typeface="Calibri"/>
                <a:ea typeface="Calibri"/>
                <a:cs typeface="Calibri"/>
                <a:sym typeface="Calibri"/>
              </a:rPr>
              <a:t> </a:t>
            </a:r>
            <a:r>
              <a:rPr lang="en-US" dirty="0" err="1">
                <a:latin typeface="Calibri"/>
                <a:ea typeface="Calibri"/>
                <a:cs typeface="Calibri"/>
                <a:sym typeface="Calibri"/>
              </a:rPr>
              <a:t>cầu</a:t>
            </a:r>
            <a:endParaRPr dirty="0">
              <a:latin typeface="Calibri"/>
              <a:ea typeface="Calibri"/>
              <a:cs typeface="Calibri"/>
              <a:sym typeface="Calibri"/>
            </a:endParaRPr>
          </a:p>
          <a:p>
            <a:pPr marL="457200" lvl="0" indent="-425450" algn="l" rtl="0">
              <a:lnSpc>
                <a:spcPct val="150000"/>
              </a:lnSpc>
              <a:spcBef>
                <a:spcPts val="0"/>
              </a:spcBef>
              <a:spcAft>
                <a:spcPts val="0"/>
              </a:spcAft>
              <a:buSzPts val="3100"/>
              <a:buFont typeface="Calibri"/>
              <a:buAutoNum type="arabicPeriod"/>
            </a:pPr>
            <a:r>
              <a:rPr lang="en-US" dirty="0">
                <a:latin typeface="Calibri"/>
                <a:ea typeface="Calibri"/>
                <a:cs typeface="Calibri"/>
                <a:sym typeface="Calibri"/>
              </a:rPr>
              <a:t>Công </a:t>
            </a:r>
            <a:r>
              <a:rPr lang="en-US" dirty="0" err="1">
                <a:latin typeface="Calibri"/>
                <a:ea typeface="Calibri"/>
                <a:cs typeface="Calibri"/>
                <a:sym typeface="Calibri"/>
              </a:rPr>
              <a:t>nghệ</a:t>
            </a:r>
            <a:r>
              <a:rPr lang="en-US" dirty="0">
                <a:latin typeface="Calibri"/>
                <a:ea typeface="Calibri"/>
                <a:cs typeface="Calibri"/>
                <a:sym typeface="Calibri"/>
              </a:rPr>
              <a:t> sử dụng</a:t>
            </a:r>
            <a:endParaRPr dirty="0">
              <a:latin typeface="Calibri"/>
              <a:ea typeface="Calibri"/>
              <a:cs typeface="Calibri"/>
              <a:sym typeface="Calibri"/>
            </a:endParaRPr>
          </a:p>
          <a:p>
            <a:pPr marL="457200" lvl="0" indent="-425450" algn="l" rtl="0">
              <a:lnSpc>
                <a:spcPct val="150000"/>
              </a:lnSpc>
              <a:spcBef>
                <a:spcPts val="0"/>
              </a:spcBef>
              <a:spcAft>
                <a:spcPts val="0"/>
              </a:spcAft>
              <a:buSzPts val="3100"/>
              <a:buFont typeface="Calibri"/>
              <a:buAutoNum type="arabicPeriod"/>
            </a:pPr>
            <a:r>
              <a:rPr lang="en-US" dirty="0" err="1">
                <a:latin typeface="Calibri"/>
                <a:ea typeface="Calibri"/>
                <a:cs typeface="Calibri"/>
                <a:sym typeface="Calibri"/>
              </a:rPr>
              <a:t>Xây</a:t>
            </a:r>
            <a:r>
              <a:rPr lang="en-US" dirty="0">
                <a:latin typeface="Calibri"/>
                <a:ea typeface="Calibri"/>
                <a:cs typeface="Calibri"/>
                <a:sym typeface="Calibri"/>
              </a:rPr>
              <a:t> </a:t>
            </a:r>
            <a:r>
              <a:rPr lang="en-US" dirty="0" err="1">
                <a:latin typeface="Calibri"/>
                <a:ea typeface="Calibri"/>
                <a:cs typeface="Calibri"/>
                <a:sym typeface="Calibri"/>
              </a:rPr>
              <a:t>dựng</a:t>
            </a:r>
            <a:r>
              <a:rPr lang="en-US" dirty="0">
                <a:latin typeface="Calibri"/>
                <a:ea typeface="Calibri"/>
                <a:cs typeface="Calibri"/>
                <a:sym typeface="Calibri"/>
              </a:rPr>
              <a:t> </a:t>
            </a:r>
            <a:r>
              <a:rPr lang="en-US" dirty="0" err="1">
                <a:latin typeface="Calibri"/>
                <a:ea typeface="Calibri"/>
                <a:cs typeface="Calibri"/>
                <a:sym typeface="Calibri"/>
              </a:rPr>
              <a:t>ứng</a:t>
            </a:r>
            <a:r>
              <a:rPr lang="en-US" dirty="0">
                <a:latin typeface="Calibri"/>
                <a:ea typeface="Calibri"/>
                <a:cs typeface="Calibri"/>
                <a:sym typeface="Calibri"/>
              </a:rPr>
              <a:t> dụng</a:t>
            </a:r>
          </a:p>
          <a:p>
            <a:pPr marL="457200" lvl="0" indent="-425450" algn="l" rtl="0">
              <a:lnSpc>
                <a:spcPct val="150000"/>
              </a:lnSpc>
              <a:spcBef>
                <a:spcPts val="0"/>
              </a:spcBef>
              <a:spcAft>
                <a:spcPts val="0"/>
              </a:spcAft>
              <a:buSzPts val="3100"/>
              <a:buFont typeface="Calibri"/>
              <a:buAutoNum type="arabicPeriod"/>
            </a:pPr>
            <a:r>
              <a:rPr lang="en-US" dirty="0">
                <a:latin typeface="Calibri"/>
                <a:ea typeface="Calibri"/>
                <a:cs typeface="Calibri"/>
                <a:sym typeface="Calibri"/>
              </a:rPr>
              <a:t>Các </a:t>
            </a:r>
            <a:r>
              <a:rPr lang="en-US" dirty="0" err="1">
                <a:latin typeface="Calibri"/>
                <a:ea typeface="Calibri"/>
                <a:cs typeface="Calibri"/>
                <a:sym typeface="Calibri"/>
              </a:rPr>
              <a:t>giải</a:t>
            </a:r>
            <a:r>
              <a:rPr lang="en-US" dirty="0">
                <a:latin typeface="Calibri"/>
                <a:ea typeface="Calibri"/>
                <a:cs typeface="Calibri"/>
                <a:sym typeface="Calibri"/>
              </a:rPr>
              <a:t> </a:t>
            </a:r>
            <a:r>
              <a:rPr lang="en-US" dirty="0" err="1">
                <a:latin typeface="Calibri"/>
                <a:ea typeface="Calibri"/>
                <a:cs typeface="Calibri"/>
                <a:sym typeface="Calibri"/>
              </a:rPr>
              <a:t>pháp</a:t>
            </a:r>
            <a:r>
              <a:rPr lang="en-US" dirty="0">
                <a:latin typeface="Calibri"/>
                <a:ea typeface="Calibri"/>
                <a:cs typeface="Calibri"/>
                <a:sym typeface="Calibri"/>
              </a:rPr>
              <a:t> </a:t>
            </a:r>
            <a:r>
              <a:rPr lang="en-US" dirty="0" err="1">
                <a:latin typeface="Calibri"/>
                <a:ea typeface="Calibri"/>
                <a:cs typeface="Calibri"/>
                <a:sym typeface="Calibri"/>
              </a:rPr>
              <a:t>và</a:t>
            </a:r>
            <a:r>
              <a:rPr lang="en-US" dirty="0">
                <a:latin typeface="Calibri"/>
                <a:ea typeface="Calibri"/>
                <a:cs typeface="Calibri"/>
                <a:sym typeface="Calibri"/>
              </a:rPr>
              <a:t> </a:t>
            </a:r>
            <a:r>
              <a:rPr lang="en-US" dirty="0" err="1">
                <a:latin typeface="Calibri"/>
                <a:ea typeface="Calibri"/>
                <a:cs typeface="Calibri"/>
                <a:sym typeface="Calibri"/>
              </a:rPr>
              <a:t>đóng</a:t>
            </a:r>
            <a:r>
              <a:rPr lang="en-US" dirty="0">
                <a:latin typeface="Calibri"/>
                <a:ea typeface="Calibri"/>
                <a:cs typeface="Calibri"/>
                <a:sym typeface="Calibri"/>
              </a:rPr>
              <a:t> </a:t>
            </a:r>
            <a:r>
              <a:rPr lang="en-US" dirty="0" err="1">
                <a:latin typeface="Calibri"/>
                <a:ea typeface="Calibri"/>
                <a:cs typeface="Calibri"/>
                <a:sym typeface="Calibri"/>
              </a:rPr>
              <a:t>góp</a:t>
            </a:r>
            <a:r>
              <a:rPr lang="en-US" dirty="0">
                <a:latin typeface="Calibri"/>
                <a:ea typeface="Calibri"/>
                <a:cs typeface="Calibri"/>
                <a:sym typeface="Calibri"/>
              </a:rPr>
              <a:t> </a:t>
            </a:r>
            <a:r>
              <a:rPr lang="en-US" dirty="0" err="1">
                <a:latin typeface="Calibri"/>
                <a:ea typeface="Calibri"/>
                <a:cs typeface="Calibri"/>
                <a:sym typeface="Calibri"/>
              </a:rPr>
              <a:t>nổi</a:t>
            </a:r>
            <a:r>
              <a:rPr lang="en-US" dirty="0">
                <a:latin typeface="Calibri"/>
                <a:ea typeface="Calibri"/>
                <a:cs typeface="Calibri"/>
                <a:sym typeface="Calibri"/>
              </a:rPr>
              <a:t> </a:t>
            </a:r>
            <a:r>
              <a:rPr lang="en-US" dirty="0" err="1">
                <a:latin typeface="Calibri"/>
                <a:ea typeface="Calibri"/>
                <a:cs typeface="Calibri"/>
                <a:sym typeface="Calibri"/>
              </a:rPr>
              <a:t>bật</a:t>
            </a:r>
            <a:endParaRPr dirty="0">
              <a:latin typeface="Calibri"/>
              <a:ea typeface="Calibri"/>
              <a:cs typeface="Calibri"/>
              <a:sym typeface="Calibri"/>
            </a:endParaRPr>
          </a:p>
          <a:p>
            <a:pPr indent="-425450">
              <a:lnSpc>
                <a:spcPct val="150000"/>
              </a:lnSpc>
              <a:spcBef>
                <a:spcPts val="0"/>
              </a:spcBef>
              <a:buSzPts val="3100"/>
              <a:buFont typeface="Calibri"/>
              <a:buAutoNum type="arabicPeriod"/>
            </a:pPr>
            <a:r>
              <a:rPr lang="en-US" dirty="0" err="1">
                <a:latin typeface="Calibri"/>
                <a:ea typeface="Calibri"/>
                <a:cs typeface="Calibri"/>
                <a:sym typeface="Calibri"/>
              </a:rPr>
              <a:t>Kết</a:t>
            </a:r>
            <a:r>
              <a:rPr lang="en-US" dirty="0">
                <a:latin typeface="Calibri"/>
                <a:ea typeface="Calibri"/>
                <a:cs typeface="Calibri"/>
                <a:sym typeface="Calibri"/>
              </a:rPr>
              <a:t> </a:t>
            </a:r>
            <a:r>
              <a:rPr lang="en-US" dirty="0" err="1">
                <a:latin typeface="Calibri"/>
                <a:ea typeface="Calibri"/>
                <a:cs typeface="Calibri"/>
                <a:sym typeface="Calibri"/>
              </a:rPr>
              <a:t>luận</a:t>
            </a:r>
            <a:r>
              <a:rPr lang="en-US" dirty="0">
                <a:latin typeface="Calibri"/>
                <a:ea typeface="Calibri"/>
                <a:cs typeface="Calibri"/>
                <a:sym typeface="Calibri"/>
              </a:rPr>
              <a:t> </a:t>
            </a:r>
            <a:r>
              <a:rPr lang="en-US" dirty="0" err="1">
                <a:latin typeface="Calibri"/>
                <a:ea typeface="Calibri"/>
                <a:cs typeface="Calibri"/>
                <a:sym typeface="Calibri"/>
              </a:rPr>
              <a:t>và</a:t>
            </a:r>
            <a:r>
              <a:rPr lang="en-US" dirty="0">
                <a:latin typeface="Calibri"/>
                <a:ea typeface="Calibri"/>
                <a:cs typeface="Calibri"/>
                <a:sym typeface="Calibri"/>
              </a:rPr>
              <a:t> </a:t>
            </a:r>
            <a:r>
              <a:rPr lang="en-US" dirty="0" err="1">
                <a:latin typeface="Calibri"/>
                <a:ea typeface="Calibri"/>
                <a:cs typeface="Calibri"/>
                <a:sym typeface="Calibri"/>
              </a:rPr>
              <a:t>hướng</a:t>
            </a:r>
            <a:r>
              <a:rPr lang="en-US" dirty="0">
                <a:latin typeface="Calibri"/>
                <a:ea typeface="Calibri"/>
                <a:cs typeface="Calibri"/>
                <a:sym typeface="Calibri"/>
              </a:rPr>
              <a:t> </a:t>
            </a:r>
            <a:r>
              <a:rPr lang="en-US" dirty="0" err="1">
                <a:latin typeface="Calibri"/>
                <a:ea typeface="Calibri"/>
                <a:cs typeface="Calibri"/>
                <a:sym typeface="Calibri"/>
              </a:rPr>
              <a:t>phát</a:t>
            </a:r>
            <a:r>
              <a:rPr lang="en-US" dirty="0">
                <a:latin typeface="Calibri"/>
                <a:ea typeface="Calibri"/>
                <a:cs typeface="Calibri"/>
                <a:sym typeface="Calibri"/>
              </a:rPr>
              <a:t> </a:t>
            </a:r>
            <a:r>
              <a:rPr lang="en-US" dirty="0" err="1">
                <a:latin typeface="Calibri"/>
                <a:ea typeface="Calibri"/>
                <a:cs typeface="Calibri"/>
                <a:sym typeface="Calibri"/>
              </a:rPr>
              <a:t>triển</a:t>
            </a:r>
            <a:endParaRPr lang="en-US" dirty="0">
              <a:latin typeface="Calibri"/>
              <a:ea typeface="Calibri"/>
              <a:cs typeface="Calibri"/>
              <a:sym typeface="Calibri"/>
            </a:endParaRPr>
          </a:p>
        </p:txBody>
      </p:sp>
      <p:sp>
        <p:nvSpPr>
          <p:cNvPr id="97" name="Google Shape;97;p8"/>
          <p:cNvSpPr txBox="1">
            <a:spLocks noGrp="1"/>
          </p:cNvSpPr>
          <p:nvPr>
            <p:ph type="title"/>
          </p:nvPr>
        </p:nvSpPr>
        <p:spPr>
          <a:xfrm>
            <a:off x="4558372" y="404265"/>
            <a:ext cx="7391400" cy="4360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Lato"/>
              <a:buNone/>
            </a:pPr>
            <a:r>
              <a:rPr lang="en-US" sz="4000" dirty="0">
                <a:solidFill>
                  <a:srgbClr val="FF0000"/>
                </a:solidFill>
                <a:latin typeface="Calibri"/>
                <a:ea typeface="Calibri"/>
                <a:cs typeface="Calibri"/>
                <a:sym typeface="Calibri"/>
              </a:rPr>
              <a:t>Nội dung </a:t>
            </a:r>
            <a:r>
              <a:rPr lang="en-US" sz="4000" dirty="0" err="1">
                <a:solidFill>
                  <a:srgbClr val="FF0000"/>
                </a:solidFill>
                <a:latin typeface="Calibri"/>
                <a:ea typeface="Calibri"/>
                <a:cs typeface="Calibri"/>
                <a:sym typeface="Calibri"/>
              </a:rPr>
              <a:t>đồ</a:t>
            </a:r>
            <a:r>
              <a:rPr lang="en-US" sz="4000" dirty="0">
                <a:solidFill>
                  <a:srgbClr val="FF0000"/>
                </a:solidFill>
                <a:latin typeface="Calibri"/>
                <a:ea typeface="Calibri"/>
                <a:cs typeface="Calibri"/>
                <a:sym typeface="Calibri"/>
              </a:rPr>
              <a:t> </a:t>
            </a:r>
            <a:r>
              <a:rPr lang="en-US" sz="4000" dirty="0" err="1">
                <a:solidFill>
                  <a:srgbClr val="FF0000"/>
                </a:solidFill>
                <a:latin typeface="Calibri"/>
                <a:ea typeface="Calibri"/>
                <a:cs typeface="Calibri"/>
                <a:sym typeface="Calibri"/>
              </a:rPr>
              <a:t>án</a:t>
            </a:r>
            <a:endParaRPr sz="4000" dirty="0">
              <a:solidFill>
                <a:srgbClr val="FF0000"/>
              </a:solidFill>
              <a:latin typeface="Calibri"/>
              <a:ea typeface="Calibri"/>
              <a:cs typeface="Calibri"/>
              <a:sym typeface="Calibri"/>
            </a:endParaRPr>
          </a:p>
        </p:txBody>
      </p:sp>
      <p:sp>
        <p:nvSpPr>
          <p:cNvPr id="98" name="Google Shape;98;p8"/>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62136-3363-8C18-B000-A8B7F6FDEE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itle 2">
            <a:extLst>
              <a:ext uri="{FF2B5EF4-FFF2-40B4-BE49-F238E27FC236}">
                <a16:creationId xmlns:a16="http://schemas.microsoft.com/office/drawing/2014/main" id="{9BC951F0-1E96-74E6-B029-015450E76F45}"/>
              </a:ext>
            </a:extLst>
          </p:cNvPr>
          <p:cNvSpPr>
            <a:spLocks noGrp="1"/>
          </p:cNvSpPr>
          <p:nvPr>
            <p:ph type="title"/>
          </p:nvPr>
        </p:nvSpPr>
        <p:spPr/>
        <p:txBody>
          <a:bodyPr/>
          <a:lstStyle/>
          <a:p>
            <a:r>
              <a:rPr lang="en-US" dirty="0" err="1"/>
              <a:t>Kết</a:t>
            </a:r>
            <a:r>
              <a:rPr lang="en-US" dirty="0"/>
              <a:t> </a:t>
            </a:r>
            <a:r>
              <a:rPr lang="en-US" dirty="0" err="1"/>
              <a:t>luận</a:t>
            </a:r>
            <a:endParaRPr lang="en-US" dirty="0"/>
          </a:p>
        </p:txBody>
      </p:sp>
      <p:sp>
        <p:nvSpPr>
          <p:cNvPr id="4" name="Text Placeholder 3">
            <a:extLst>
              <a:ext uri="{FF2B5EF4-FFF2-40B4-BE49-F238E27FC236}">
                <a16:creationId xmlns:a16="http://schemas.microsoft.com/office/drawing/2014/main" id="{2878CE60-204D-4E05-A57E-171C61133395}"/>
              </a:ext>
            </a:extLst>
          </p:cNvPr>
          <p:cNvSpPr>
            <a:spLocks noGrp="1"/>
          </p:cNvSpPr>
          <p:nvPr>
            <p:ph type="body" idx="1"/>
          </p:nvPr>
        </p:nvSpPr>
        <p:spPr/>
        <p:txBody>
          <a:bodyPr/>
          <a:lstStyle/>
          <a:p>
            <a:pPr>
              <a:lnSpc>
                <a:spcPct val="150000"/>
              </a:lnSpc>
              <a:buFont typeface="Wingdings" pitchFamily="2" charset="2"/>
              <a:buChar char="Ø"/>
            </a:pPr>
            <a:r>
              <a:rPr lang="vi-VN" dirty="0"/>
              <a:t>Xây dựng được cơ bản thành công các chức năng đề ra.</a:t>
            </a:r>
          </a:p>
          <a:p>
            <a:pPr marL="50800" indent="0">
              <a:lnSpc>
                <a:spcPct val="150000"/>
              </a:lnSpc>
              <a:buNone/>
            </a:pPr>
            <a:endParaRPr lang="vi-VN" dirty="0"/>
          </a:p>
          <a:p>
            <a:pPr>
              <a:lnSpc>
                <a:spcPct val="150000"/>
              </a:lnSpc>
              <a:buFont typeface="Wingdings" pitchFamily="2" charset="2"/>
              <a:buChar char="Ø"/>
            </a:pPr>
            <a:r>
              <a:rPr lang="vi-VN" dirty="0"/>
              <a:t>Xử lý được một phần nhánh nhỏ của các nghiệp vụ đăc biệt của trung tâm.</a:t>
            </a:r>
          </a:p>
          <a:p>
            <a:pPr marL="50800" indent="0">
              <a:lnSpc>
                <a:spcPct val="150000"/>
              </a:lnSpc>
              <a:buNone/>
            </a:pPr>
            <a:endParaRPr lang="vi-VN" dirty="0"/>
          </a:p>
          <a:p>
            <a:pPr>
              <a:lnSpc>
                <a:spcPct val="150000"/>
              </a:lnSpc>
            </a:pPr>
            <a:endParaRPr lang="en-US" dirty="0"/>
          </a:p>
        </p:txBody>
      </p:sp>
    </p:spTree>
    <p:extLst>
      <p:ext uri="{BB962C8B-B14F-4D97-AF65-F5344CB8AC3E}">
        <p14:creationId xmlns:p14="http://schemas.microsoft.com/office/powerpoint/2010/main" val="1202070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A62136-3363-8C18-B000-A8B7F6FDEE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3" name="Title 2">
            <a:extLst>
              <a:ext uri="{FF2B5EF4-FFF2-40B4-BE49-F238E27FC236}">
                <a16:creationId xmlns:a16="http://schemas.microsoft.com/office/drawing/2014/main" id="{9BC951F0-1E96-74E6-B029-015450E76F45}"/>
              </a:ext>
            </a:extLst>
          </p:cNvPr>
          <p:cNvSpPr>
            <a:spLocks noGrp="1"/>
          </p:cNvSpPr>
          <p:nvPr>
            <p:ph type="title"/>
          </p:nvPr>
        </p:nvSpPr>
        <p:spPr/>
        <p:txBody>
          <a:bodyPr/>
          <a:lstStyle/>
          <a:p>
            <a:r>
              <a:rPr lang="en-US" dirty="0" err="1"/>
              <a:t>Hướng</a:t>
            </a:r>
            <a:r>
              <a:rPr lang="en-US" dirty="0"/>
              <a:t> </a:t>
            </a:r>
            <a:r>
              <a:rPr lang="en-US" dirty="0" err="1"/>
              <a:t>phát</a:t>
            </a:r>
            <a:r>
              <a:rPr lang="en-US" dirty="0"/>
              <a:t> </a:t>
            </a:r>
            <a:r>
              <a:rPr lang="en-US" dirty="0" err="1"/>
              <a:t>triển</a:t>
            </a:r>
            <a:endParaRPr lang="en-US" dirty="0"/>
          </a:p>
        </p:txBody>
      </p:sp>
      <p:sp>
        <p:nvSpPr>
          <p:cNvPr id="4" name="Text Placeholder 3">
            <a:extLst>
              <a:ext uri="{FF2B5EF4-FFF2-40B4-BE49-F238E27FC236}">
                <a16:creationId xmlns:a16="http://schemas.microsoft.com/office/drawing/2014/main" id="{2878CE60-204D-4E05-A57E-171C61133395}"/>
              </a:ext>
            </a:extLst>
          </p:cNvPr>
          <p:cNvSpPr>
            <a:spLocks noGrp="1"/>
          </p:cNvSpPr>
          <p:nvPr>
            <p:ph type="body" idx="1"/>
          </p:nvPr>
        </p:nvSpPr>
        <p:spPr/>
        <p:txBody>
          <a:bodyPr/>
          <a:lstStyle/>
          <a:p>
            <a:pPr>
              <a:buFont typeface="Wingdings" pitchFamily="2" charset="2"/>
              <a:buChar char="Ø"/>
            </a:pPr>
            <a:r>
              <a:rPr lang="vi-VN" dirty="0"/>
              <a:t>Tiến hành tích hợp cổng thanh toán cho hệ thống.</a:t>
            </a:r>
          </a:p>
          <a:p>
            <a:pPr>
              <a:buFont typeface="Wingdings" pitchFamily="2" charset="2"/>
              <a:buChar char="Ø"/>
            </a:pPr>
            <a:endParaRPr lang="vi-VN" dirty="0"/>
          </a:p>
          <a:p>
            <a:pPr>
              <a:buFont typeface="Wingdings" pitchFamily="2" charset="2"/>
              <a:buChar char="Ø"/>
            </a:pPr>
            <a:r>
              <a:rPr lang="vi-VN" dirty="0"/>
              <a:t>Xử lý chức năng Tính lương/học phí.</a:t>
            </a:r>
          </a:p>
          <a:p>
            <a:pPr>
              <a:buFont typeface="Wingdings" pitchFamily="2" charset="2"/>
              <a:buChar char="Ø"/>
            </a:pPr>
            <a:endParaRPr lang="vi-VN" dirty="0"/>
          </a:p>
          <a:p>
            <a:pPr>
              <a:buFont typeface="Wingdings" pitchFamily="2" charset="2"/>
              <a:buChar char="Ø"/>
            </a:pPr>
            <a:r>
              <a:rPr lang="vi-VN" dirty="0"/>
              <a:t>Xử lý phân trang cho việc quản lý danh sách.</a:t>
            </a:r>
          </a:p>
        </p:txBody>
      </p:sp>
    </p:spTree>
    <p:extLst>
      <p:ext uri="{BB962C8B-B14F-4D97-AF65-F5344CB8AC3E}">
        <p14:creationId xmlns:p14="http://schemas.microsoft.com/office/powerpoint/2010/main" val="3017759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3"/>
          <p:cNvSpPr txBox="1"/>
          <p:nvPr/>
        </p:nvSpPr>
        <p:spPr>
          <a:xfrm>
            <a:off x="5605763" y="2869457"/>
            <a:ext cx="5422456" cy="9713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6000"/>
              <a:buFont typeface="Lato"/>
              <a:buNone/>
            </a:pPr>
            <a:r>
              <a:rPr lang="en-US" sz="6000" b="1" i="0" u="none" strike="noStrike" cap="none" dirty="0">
                <a:solidFill>
                  <a:srgbClr val="C00000"/>
                </a:solidFill>
                <a:latin typeface="Lato"/>
                <a:ea typeface="Lato"/>
                <a:cs typeface="Lato"/>
                <a:sym typeface="Lato"/>
              </a:rPr>
              <a:t>THANK YOU !</a:t>
            </a:r>
            <a:endParaRPr dirty="0"/>
          </a:p>
        </p:txBody>
      </p:sp>
      <p:sp>
        <p:nvSpPr>
          <p:cNvPr id="298" name="Google Shape;298;p13"/>
          <p:cNvSpPr txBox="1">
            <a:spLocks noGrp="1"/>
          </p:cNvSpPr>
          <p:nvPr>
            <p:ph type="sldNum" idx="12"/>
          </p:nvPr>
        </p:nvSpPr>
        <p:spPr>
          <a:xfrm>
            <a:off x="9156511" y="6492875"/>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859CEC-8A20-978F-C6FD-F4A7080383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3" name="Title 2">
            <a:extLst>
              <a:ext uri="{FF2B5EF4-FFF2-40B4-BE49-F238E27FC236}">
                <a16:creationId xmlns:a16="http://schemas.microsoft.com/office/drawing/2014/main" id="{2359BA6C-DFBD-6180-AE01-858FE364C446}"/>
              </a:ext>
            </a:extLst>
          </p:cNvPr>
          <p:cNvSpPr>
            <a:spLocks noGrp="1"/>
          </p:cNvSpPr>
          <p:nvPr>
            <p:ph type="title"/>
          </p:nvPr>
        </p:nvSpPr>
        <p:spPr>
          <a:xfrm>
            <a:off x="365760" y="0"/>
            <a:ext cx="11514528" cy="436098"/>
          </a:xfrm>
        </p:spPr>
        <p:txBody>
          <a:bodyPr/>
          <a:lstStyle/>
          <a:p>
            <a:r>
              <a:rPr lang="en-US" sz="4000" dirty="0" err="1">
                <a:latin typeface="Calibri" panose="020F0502020204030204" pitchFamily="34" charset="0"/>
                <a:cs typeface="Calibri" panose="020F0502020204030204" pitchFamily="34" charset="0"/>
              </a:rPr>
              <a:t>Kiến</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trúc</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phần</a:t>
            </a:r>
            <a:r>
              <a:rPr lang="en-US" sz="4000" dirty="0">
                <a:latin typeface="Calibri" panose="020F0502020204030204" pitchFamily="34" charset="0"/>
                <a:cs typeface="Calibri" panose="020F0502020204030204" pitchFamily="34" charset="0"/>
              </a:rPr>
              <a:t> </a:t>
            </a:r>
            <a:r>
              <a:rPr lang="en-US" sz="4000" dirty="0" err="1">
                <a:latin typeface="Calibri" panose="020F0502020204030204" pitchFamily="34" charset="0"/>
                <a:cs typeface="Calibri" panose="020F0502020204030204" pitchFamily="34" charset="0"/>
              </a:rPr>
              <a:t>mềm</a:t>
            </a:r>
            <a:endParaRPr lang="en-US" sz="4000" dirty="0">
              <a:latin typeface="Calibri" panose="020F0502020204030204" pitchFamily="34" charset="0"/>
              <a:cs typeface="Calibri" panose="020F0502020204030204" pitchFamily="34" charset="0"/>
            </a:endParaRPr>
          </a:p>
        </p:txBody>
      </p:sp>
      <p:sp>
        <p:nvSpPr>
          <p:cNvPr id="14" name="Text Placeholder 13">
            <a:extLst>
              <a:ext uri="{FF2B5EF4-FFF2-40B4-BE49-F238E27FC236}">
                <a16:creationId xmlns:a16="http://schemas.microsoft.com/office/drawing/2014/main" id="{4F513B09-B786-277C-DEAB-705148587BC9}"/>
              </a:ext>
            </a:extLst>
          </p:cNvPr>
          <p:cNvSpPr>
            <a:spLocks noGrp="1"/>
          </p:cNvSpPr>
          <p:nvPr>
            <p:ph type="body" idx="1"/>
          </p:nvPr>
        </p:nvSpPr>
        <p:spPr>
          <a:xfrm>
            <a:off x="365760" y="914400"/>
            <a:ext cx="11514528" cy="4909124"/>
          </a:xfrm>
        </p:spPr>
        <p:txBody>
          <a:bodyPr/>
          <a:lstStyle/>
          <a:p>
            <a:pPr>
              <a:buFont typeface="Wingdings" pitchFamily="2" charset="2"/>
              <a:buChar char="Ø"/>
            </a:pPr>
            <a:r>
              <a:rPr lang="en-US" dirty="0" err="1">
                <a:latin typeface="Calibri" panose="020F0502020204030204" pitchFamily="34" charset="0"/>
                <a:cs typeface="Calibri" panose="020F0502020204030204" pitchFamily="34" charset="0"/>
              </a:rPr>
              <a:t>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triển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kiến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trúc</a:t>
            </a:r>
            <a:r>
              <a:rPr lang="en-US" dirty="0">
                <a:latin typeface="Calibri" panose="020F0502020204030204" pitchFamily="34" charset="0"/>
                <a:cs typeface="Calibri" panose="020F0502020204030204" pitchFamily="34" charset="0"/>
              </a:rPr>
              <a:t> MVC.</a:t>
            </a:r>
          </a:p>
        </p:txBody>
      </p:sp>
      <p:pic>
        <p:nvPicPr>
          <p:cNvPr id="16" name="Picture 15" descr="A diagram of a computer&#10;&#10;Description automatically generated">
            <a:extLst>
              <a:ext uri="{FF2B5EF4-FFF2-40B4-BE49-F238E27FC236}">
                <a16:creationId xmlns:a16="http://schemas.microsoft.com/office/drawing/2014/main" id="{0CC73E86-9DBD-9902-DEA5-68BE097F530E}"/>
              </a:ext>
            </a:extLst>
          </p:cNvPr>
          <p:cNvPicPr>
            <a:picLocks noChangeAspect="1"/>
          </p:cNvPicPr>
          <p:nvPr/>
        </p:nvPicPr>
        <p:blipFill>
          <a:blip r:embed="rId3"/>
          <a:stretch>
            <a:fillRect/>
          </a:stretch>
        </p:blipFill>
        <p:spPr>
          <a:xfrm>
            <a:off x="731520" y="1737360"/>
            <a:ext cx="10716208" cy="4206240"/>
          </a:xfrm>
          <a:prstGeom prst="rect">
            <a:avLst/>
          </a:prstGeom>
        </p:spPr>
      </p:pic>
    </p:spTree>
    <p:extLst>
      <p:ext uri="{BB962C8B-B14F-4D97-AF65-F5344CB8AC3E}">
        <p14:creationId xmlns:p14="http://schemas.microsoft.com/office/powerpoint/2010/main" val="176426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3E7E7F-221A-6A69-74DB-3D31BE05AB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6" name="Title 5">
            <a:extLst>
              <a:ext uri="{FF2B5EF4-FFF2-40B4-BE49-F238E27FC236}">
                <a16:creationId xmlns:a16="http://schemas.microsoft.com/office/drawing/2014/main" id="{9E67BFB3-B601-B7E1-0D3C-4153056AD8B0}"/>
              </a:ext>
            </a:extLst>
          </p:cNvPr>
          <p:cNvSpPr>
            <a:spLocks noGrp="1"/>
          </p:cNvSpPr>
          <p:nvPr>
            <p:ph type="title"/>
          </p:nvPr>
        </p:nvSpPr>
        <p:spPr>
          <a:xfrm>
            <a:off x="365760" y="0"/>
            <a:ext cx="11297192" cy="436098"/>
          </a:xfrm>
        </p:spPr>
        <p:txBody>
          <a:bodyPr/>
          <a:lstStyle/>
          <a:p>
            <a:r>
              <a:rPr lang="en-US" sz="4000" dirty="0">
                <a:latin typeface="Calibri" panose="020F0502020204030204" pitchFamily="34" charset="0"/>
                <a:cs typeface="Calibri" panose="020F0502020204030204" pitchFamily="34" charset="0"/>
              </a:rPr>
              <a:t>SQL</a:t>
            </a:r>
          </a:p>
        </p:txBody>
      </p:sp>
      <p:pic>
        <p:nvPicPr>
          <p:cNvPr id="8" name="Picture 7" descr="A screenshot of a computer&#10;&#10;Description automatically generated">
            <a:extLst>
              <a:ext uri="{FF2B5EF4-FFF2-40B4-BE49-F238E27FC236}">
                <a16:creationId xmlns:a16="http://schemas.microsoft.com/office/drawing/2014/main" id="{C33AB43E-1FBB-FB00-471E-B93C32CEC8ED}"/>
              </a:ext>
            </a:extLst>
          </p:cNvPr>
          <p:cNvPicPr>
            <a:picLocks noChangeAspect="1"/>
          </p:cNvPicPr>
          <p:nvPr/>
        </p:nvPicPr>
        <p:blipFill>
          <a:blip r:embed="rId3"/>
          <a:stretch>
            <a:fillRect/>
          </a:stretch>
        </p:blipFill>
        <p:spPr>
          <a:xfrm>
            <a:off x="3657600" y="274320"/>
            <a:ext cx="8224730" cy="6400800"/>
          </a:xfrm>
          <a:prstGeom prst="rect">
            <a:avLst/>
          </a:prstGeom>
        </p:spPr>
      </p:pic>
    </p:spTree>
    <p:extLst>
      <p:ext uri="{BB962C8B-B14F-4D97-AF65-F5344CB8AC3E}">
        <p14:creationId xmlns:p14="http://schemas.microsoft.com/office/powerpoint/2010/main" val="3264411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3E7E7F-221A-6A69-74DB-3D31BE05AB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6" name="Title 5">
            <a:extLst>
              <a:ext uri="{FF2B5EF4-FFF2-40B4-BE49-F238E27FC236}">
                <a16:creationId xmlns:a16="http://schemas.microsoft.com/office/drawing/2014/main" id="{9E67BFB3-B601-B7E1-0D3C-4153056AD8B0}"/>
              </a:ext>
            </a:extLst>
          </p:cNvPr>
          <p:cNvSpPr>
            <a:spLocks noGrp="1"/>
          </p:cNvSpPr>
          <p:nvPr>
            <p:ph type="title"/>
          </p:nvPr>
        </p:nvSpPr>
        <p:spPr>
          <a:xfrm>
            <a:off x="365760" y="0"/>
            <a:ext cx="11297192" cy="436098"/>
          </a:xfrm>
        </p:spPr>
        <p:txBody>
          <a:bodyPr/>
          <a:lstStyle/>
          <a:p>
            <a:r>
              <a:rPr lang="en-US" sz="4000" dirty="0">
                <a:latin typeface="Calibri" panose="020F0502020204030204" pitchFamily="34" charset="0"/>
                <a:cs typeface="Calibri" panose="020F0502020204030204" pitchFamily="34" charset="0"/>
              </a:rPr>
              <a:t>NoSQL</a:t>
            </a:r>
          </a:p>
        </p:txBody>
      </p:sp>
      <p:pic>
        <p:nvPicPr>
          <p:cNvPr id="4" name="Picture 3" descr="A grid of a computer code&#10;&#10;Description automatically generated with medium confidence">
            <a:extLst>
              <a:ext uri="{FF2B5EF4-FFF2-40B4-BE49-F238E27FC236}">
                <a16:creationId xmlns:a16="http://schemas.microsoft.com/office/drawing/2014/main" id="{ADC73A3D-7152-3914-6F97-2FFC2B58789C}"/>
              </a:ext>
            </a:extLst>
          </p:cNvPr>
          <p:cNvPicPr>
            <a:picLocks noChangeAspect="1"/>
          </p:cNvPicPr>
          <p:nvPr/>
        </p:nvPicPr>
        <p:blipFill>
          <a:blip r:embed="rId3"/>
          <a:stretch>
            <a:fillRect/>
          </a:stretch>
        </p:blipFill>
        <p:spPr>
          <a:xfrm>
            <a:off x="3657600" y="274320"/>
            <a:ext cx="7699740" cy="6400800"/>
          </a:xfrm>
          <a:prstGeom prst="rect">
            <a:avLst/>
          </a:prstGeom>
        </p:spPr>
      </p:pic>
    </p:spTree>
    <p:extLst>
      <p:ext uri="{BB962C8B-B14F-4D97-AF65-F5344CB8AC3E}">
        <p14:creationId xmlns:p14="http://schemas.microsoft.com/office/powerpoint/2010/main" val="1230490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916A3C-257A-9E45-A529-0A1BB85F03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3" name="Title 2">
            <a:extLst>
              <a:ext uri="{FF2B5EF4-FFF2-40B4-BE49-F238E27FC236}">
                <a16:creationId xmlns:a16="http://schemas.microsoft.com/office/drawing/2014/main" id="{6E628C66-3D6D-F913-A3A7-31BE8EFA8BC8}"/>
              </a:ext>
            </a:extLst>
          </p:cNvPr>
          <p:cNvSpPr>
            <a:spLocks noGrp="1"/>
          </p:cNvSpPr>
          <p:nvPr>
            <p:ph type="title"/>
          </p:nvPr>
        </p:nvSpPr>
        <p:spPr/>
        <p:txBody>
          <a:bodyPr/>
          <a:lstStyle/>
          <a:p>
            <a:r>
              <a:rPr lang="en-US" dirty="0"/>
              <a:t>Chức </a:t>
            </a:r>
            <a:r>
              <a:rPr lang="en-US" dirty="0" err="1"/>
              <a:t>năng</a:t>
            </a:r>
            <a:r>
              <a:rPr lang="en-US" dirty="0"/>
              <a:t> </a:t>
            </a:r>
            <a:r>
              <a:rPr lang="en-US" dirty="0" err="1"/>
              <a:t>thêm</a:t>
            </a:r>
            <a:r>
              <a:rPr lang="en-US" dirty="0"/>
              <a:t> </a:t>
            </a:r>
            <a:r>
              <a:rPr lang="en-US" dirty="0" err="1"/>
              <a:t>học</a:t>
            </a:r>
            <a:r>
              <a:rPr lang="en-US" dirty="0"/>
              <a:t> </a:t>
            </a:r>
            <a:r>
              <a:rPr lang="en-US" dirty="0" err="1"/>
              <a:t>phí</a:t>
            </a:r>
            <a:r>
              <a:rPr lang="en-US" dirty="0"/>
              <a:t>/</a:t>
            </a:r>
            <a:r>
              <a:rPr lang="en-US" dirty="0" err="1"/>
              <a:t>thêm</a:t>
            </a:r>
            <a:r>
              <a:rPr lang="en-US" dirty="0"/>
              <a:t> </a:t>
            </a:r>
            <a:r>
              <a:rPr lang="en-US" dirty="0" err="1"/>
              <a:t>lương</a:t>
            </a:r>
            <a:endParaRPr lang="en-US" dirty="0"/>
          </a:p>
        </p:txBody>
      </p:sp>
      <p:sp>
        <p:nvSpPr>
          <p:cNvPr id="4" name="Text Placeholder 3">
            <a:extLst>
              <a:ext uri="{FF2B5EF4-FFF2-40B4-BE49-F238E27FC236}">
                <a16:creationId xmlns:a16="http://schemas.microsoft.com/office/drawing/2014/main" id="{DD492BD2-95A3-9644-C45F-8E0B401BEA96}"/>
              </a:ext>
            </a:extLst>
          </p:cNvPr>
          <p:cNvSpPr>
            <a:spLocks noGrp="1"/>
          </p:cNvSpPr>
          <p:nvPr>
            <p:ph type="body" idx="1"/>
          </p:nvPr>
        </p:nvSpPr>
        <p:spPr/>
        <p:txBody>
          <a:bodyPr/>
          <a:lstStyle/>
          <a:p>
            <a:pPr>
              <a:buFont typeface="Wingdings" pitchFamily="2" charset="2"/>
              <a:buChar char="v"/>
            </a:pPr>
            <a:r>
              <a:rPr lang="en-US" dirty="0" err="1"/>
              <a:t>Biểu</a:t>
            </a:r>
            <a:r>
              <a:rPr lang="en-US" dirty="0"/>
              <a:t> </a:t>
            </a:r>
            <a:r>
              <a:rPr lang="en-US" dirty="0" err="1"/>
              <a:t>đồ</a:t>
            </a:r>
            <a:r>
              <a:rPr lang="en-US" dirty="0"/>
              <a:t> </a:t>
            </a:r>
            <a:r>
              <a:rPr lang="en-US" dirty="0" err="1"/>
              <a:t>hoạt</a:t>
            </a:r>
            <a:r>
              <a:rPr lang="en-US" dirty="0"/>
              <a:t> </a:t>
            </a:r>
            <a:r>
              <a:rPr lang="en-US" dirty="0" err="1"/>
              <a:t>động</a:t>
            </a:r>
            <a:r>
              <a:rPr lang="en-US" dirty="0"/>
              <a:t> cho</a:t>
            </a:r>
          </a:p>
          <a:p>
            <a:pPr marL="50800" indent="0">
              <a:buNone/>
            </a:pPr>
            <a:r>
              <a:rPr lang="en-US" dirty="0" err="1"/>
              <a:t>chức</a:t>
            </a:r>
            <a:r>
              <a:rPr lang="en-US" dirty="0"/>
              <a:t> </a:t>
            </a:r>
            <a:r>
              <a:rPr lang="en-US" dirty="0" err="1"/>
              <a:t>năng</a:t>
            </a:r>
            <a:r>
              <a:rPr lang="en-US" dirty="0"/>
              <a:t> </a:t>
            </a:r>
            <a:r>
              <a:rPr lang="en-US" dirty="0" err="1"/>
              <a:t>thêm</a:t>
            </a:r>
            <a:r>
              <a:rPr lang="en-US" dirty="0"/>
              <a:t> </a:t>
            </a:r>
            <a:r>
              <a:rPr lang="en-US" dirty="0" err="1"/>
              <a:t>học</a:t>
            </a:r>
            <a:r>
              <a:rPr lang="en-US" dirty="0"/>
              <a:t> </a:t>
            </a:r>
            <a:r>
              <a:rPr lang="en-US" dirty="0" err="1"/>
              <a:t>phí</a:t>
            </a:r>
            <a:endParaRPr lang="en-US" dirty="0"/>
          </a:p>
          <a:p>
            <a:pPr marL="50800" indent="0">
              <a:buNone/>
            </a:pPr>
            <a:r>
              <a:rPr lang="en-US" dirty="0" err="1"/>
              <a:t>tự</a:t>
            </a:r>
            <a:r>
              <a:rPr lang="en-US" dirty="0"/>
              <a:t> </a:t>
            </a:r>
            <a:r>
              <a:rPr lang="en-US" dirty="0" err="1"/>
              <a:t>động</a:t>
            </a:r>
            <a:r>
              <a:rPr lang="en-US" dirty="0"/>
              <a:t>:</a:t>
            </a:r>
          </a:p>
        </p:txBody>
      </p:sp>
      <p:pic>
        <p:nvPicPr>
          <p:cNvPr id="8" name="Picture 7" descr="A diagram of a diagram&#10;&#10;Description automatically generated with medium confidence">
            <a:extLst>
              <a:ext uri="{FF2B5EF4-FFF2-40B4-BE49-F238E27FC236}">
                <a16:creationId xmlns:a16="http://schemas.microsoft.com/office/drawing/2014/main" id="{EE3B00E9-789D-9108-1BAA-962A16B8C73F}"/>
              </a:ext>
            </a:extLst>
          </p:cNvPr>
          <p:cNvPicPr>
            <a:picLocks noChangeAspect="1"/>
          </p:cNvPicPr>
          <p:nvPr/>
        </p:nvPicPr>
        <p:blipFill>
          <a:blip r:embed="rId3"/>
          <a:stretch>
            <a:fillRect/>
          </a:stretch>
        </p:blipFill>
        <p:spPr>
          <a:xfrm>
            <a:off x="4617107" y="1137137"/>
            <a:ext cx="7236157" cy="4846320"/>
          </a:xfrm>
          <a:prstGeom prst="rect">
            <a:avLst/>
          </a:prstGeom>
        </p:spPr>
      </p:pic>
    </p:spTree>
    <p:extLst>
      <p:ext uri="{BB962C8B-B14F-4D97-AF65-F5344CB8AC3E}">
        <p14:creationId xmlns:p14="http://schemas.microsoft.com/office/powerpoint/2010/main" val="4211111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en-US" dirty="0" err="1">
                <a:latin typeface="Calibri"/>
                <a:ea typeface="Calibri"/>
                <a:cs typeface="Calibri"/>
                <a:sym typeface="Calibri"/>
              </a:rPr>
              <a:t>Biểu</a:t>
            </a:r>
            <a:r>
              <a:rPr lang="en-US" dirty="0">
                <a:latin typeface="Calibri"/>
                <a:ea typeface="Calibri"/>
                <a:cs typeface="Calibri"/>
                <a:sym typeface="Calibri"/>
              </a:rPr>
              <a:t> </a:t>
            </a:r>
            <a:r>
              <a:rPr lang="en-US" dirty="0" err="1">
                <a:latin typeface="Calibri"/>
                <a:ea typeface="Calibri"/>
                <a:cs typeface="Calibri"/>
                <a:sym typeface="Calibri"/>
              </a:rPr>
              <a:t>đồ</a:t>
            </a:r>
            <a:r>
              <a:rPr lang="en-US" dirty="0">
                <a:latin typeface="Calibri"/>
                <a:ea typeface="Calibri"/>
                <a:cs typeface="Calibri"/>
                <a:sym typeface="Calibri"/>
              </a:rPr>
              <a:t> use-case </a:t>
            </a:r>
            <a:r>
              <a:rPr lang="en-US" dirty="0" err="1">
                <a:latin typeface="Calibri"/>
                <a:ea typeface="Calibri"/>
                <a:cs typeface="Calibri"/>
                <a:sym typeface="Calibri"/>
              </a:rPr>
              <a:t>Tổng</a:t>
            </a:r>
            <a:r>
              <a:rPr lang="en-US" dirty="0">
                <a:latin typeface="Calibri"/>
                <a:ea typeface="Calibri"/>
                <a:cs typeface="Calibri"/>
                <a:sym typeface="Calibri"/>
              </a:rPr>
              <a:t> </a:t>
            </a:r>
            <a:r>
              <a:rPr lang="en-US" dirty="0" err="1">
                <a:latin typeface="Calibri"/>
                <a:ea typeface="Calibri"/>
                <a:cs typeface="Calibri"/>
                <a:sym typeface="Calibri"/>
              </a:rPr>
              <a:t>quan</a:t>
            </a:r>
            <a:br>
              <a:rPr lang="en-US" dirty="0">
                <a:latin typeface="Calibri"/>
                <a:ea typeface="Calibri"/>
                <a:cs typeface="Calibri"/>
                <a:sym typeface="Calibri"/>
              </a:rPr>
            </a:br>
            <a:endParaRPr dirty="0">
              <a:latin typeface="Calibri"/>
              <a:ea typeface="Calibri"/>
              <a:cs typeface="Calibri"/>
              <a:sym typeface="Calibri"/>
            </a:endParaRPr>
          </a:p>
        </p:txBody>
      </p:sp>
      <p:sp>
        <p:nvSpPr>
          <p:cNvPr id="125" name="Google Shape;125;g2b188c77185_0_0"/>
          <p:cNvSpPr txBox="1">
            <a:spLocks noGrp="1"/>
          </p:cNvSpPr>
          <p:nvPr>
            <p:ph type="body" idx="1"/>
          </p:nvPr>
        </p:nvSpPr>
        <p:spPr>
          <a:xfrm>
            <a:off x="338736" y="1101653"/>
            <a:ext cx="11514600" cy="4909200"/>
          </a:xfrm>
          <a:prstGeom prst="rect">
            <a:avLst/>
          </a:prstGeom>
          <a:noFill/>
          <a:ln>
            <a:noFill/>
          </a:ln>
        </p:spPr>
        <p:txBody>
          <a:bodyPr spcFirstLastPara="1" wrap="square" lIns="91425" tIns="45700" rIns="91425" bIns="45700" anchor="t" anchorCtr="0">
            <a:noAutofit/>
          </a:bodyPr>
          <a:lstStyle/>
          <a:p>
            <a:pPr marL="228600" lvl="0" indent="-50800" algn="l" rtl="0">
              <a:lnSpc>
                <a:spcPct val="115000"/>
              </a:lnSpc>
              <a:spcBef>
                <a:spcPts val="0"/>
              </a:spcBef>
              <a:spcAft>
                <a:spcPts val="0"/>
              </a:spcAft>
              <a:buClr>
                <a:schemeClr val="dk1"/>
              </a:buClr>
              <a:buSzPts val="2800"/>
              <a:buNone/>
            </a:pPr>
            <a:r>
              <a:rPr lang="en-US" dirty="0">
                <a:latin typeface="Calibri"/>
                <a:ea typeface="Calibri"/>
                <a:cs typeface="Calibri"/>
                <a:sym typeface="Calibri"/>
              </a:rPr>
              <a:t>5 </a:t>
            </a:r>
            <a:r>
              <a:rPr lang="en-US" dirty="0" err="1">
                <a:latin typeface="Calibri"/>
                <a:ea typeface="Calibri"/>
                <a:cs typeface="Calibri"/>
                <a:sym typeface="Calibri"/>
              </a:rPr>
              <a:t>tác</a:t>
            </a:r>
            <a:r>
              <a:rPr lang="en-US" dirty="0">
                <a:latin typeface="Calibri"/>
                <a:ea typeface="Calibri"/>
                <a:cs typeface="Calibri"/>
                <a:sym typeface="Calibri"/>
              </a:rPr>
              <a:t> </a:t>
            </a:r>
            <a:r>
              <a:rPr lang="en-US" dirty="0" err="1">
                <a:latin typeface="Calibri"/>
                <a:ea typeface="Calibri"/>
                <a:cs typeface="Calibri"/>
                <a:sym typeface="Calibri"/>
              </a:rPr>
              <a:t>nhân</a:t>
            </a:r>
            <a:r>
              <a:rPr lang="en-US" dirty="0">
                <a:latin typeface="Calibri"/>
                <a:ea typeface="Calibri"/>
                <a:cs typeface="Calibri"/>
                <a:sym typeface="Calibri"/>
              </a:rPr>
              <a:t>:</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Quản</a:t>
            </a:r>
            <a:r>
              <a:rPr lang="en-US" dirty="0">
                <a:latin typeface="Calibri"/>
                <a:ea typeface="Calibri"/>
                <a:cs typeface="Calibri"/>
                <a:sym typeface="Calibri"/>
              </a:rPr>
              <a:t> </a:t>
            </a:r>
            <a:r>
              <a:rPr lang="en-US" dirty="0" err="1">
                <a:latin typeface="Calibri"/>
                <a:ea typeface="Calibri"/>
                <a:cs typeface="Calibri"/>
                <a:sym typeface="Calibri"/>
              </a:rPr>
              <a:t>trị</a:t>
            </a:r>
            <a:r>
              <a:rPr lang="en-US" dirty="0">
                <a:latin typeface="Calibri"/>
                <a:ea typeface="Calibri"/>
                <a:cs typeface="Calibri"/>
                <a:sym typeface="Calibri"/>
              </a:rPr>
              <a:t> viên</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Kế</a:t>
            </a:r>
            <a:r>
              <a:rPr lang="en-US" dirty="0">
                <a:latin typeface="Calibri"/>
                <a:ea typeface="Calibri"/>
                <a:cs typeface="Calibri"/>
                <a:sym typeface="Calibri"/>
              </a:rPr>
              <a:t> </a:t>
            </a:r>
            <a:r>
              <a:rPr lang="en-US" dirty="0" err="1">
                <a:latin typeface="Calibri"/>
                <a:ea typeface="Calibri"/>
                <a:cs typeface="Calibri"/>
                <a:sym typeface="Calibri"/>
              </a:rPr>
              <a:t>toán</a:t>
            </a:r>
            <a:endParaRPr lang="en-US" dirty="0">
              <a:latin typeface="Calibri"/>
              <a:ea typeface="Calibri"/>
              <a:cs typeface="Calibri"/>
              <a:sym typeface="Calibri"/>
            </a:endParaRP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Học</a:t>
            </a:r>
            <a:r>
              <a:rPr lang="en-US" dirty="0">
                <a:latin typeface="Calibri"/>
                <a:ea typeface="Calibri"/>
                <a:cs typeface="Calibri"/>
                <a:sym typeface="Calibri"/>
              </a:rPr>
              <a:t> </a:t>
            </a:r>
            <a:r>
              <a:rPr lang="en-US" dirty="0" err="1">
                <a:latin typeface="Calibri"/>
                <a:ea typeface="Calibri"/>
                <a:cs typeface="Calibri"/>
                <a:sym typeface="Calibri"/>
              </a:rPr>
              <a:t>sinh</a:t>
            </a:r>
            <a:endParaRPr lang="en-US" dirty="0">
              <a:latin typeface="Calibri"/>
              <a:ea typeface="Calibri"/>
              <a:cs typeface="Calibri"/>
              <a:sym typeface="Calibri"/>
            </a:endParaRP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Giáo</a:t>
            </a:r>
            <a:r>
              <a:rPr lang="en-US" dirty="0">
                <a:latin typeface="Calibri"/>
                <a:ea typeface="Calibri"/>
                <a:cs typeface="Calibri"/>
                <a:sym typeface="Calibri"/>
              </a:rPr>
              <a:t> viên</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Trợ</a:t>
            </a:r>
            <a:r>
              <a:rPr lang="en-US" dirty="0">
                <a:latin typeface="Calibri"/>
                <a:ea typeface="Calibri"/>
                <a:cs typeface="Calibri"/>
                <a:sym typeface="Calibri"/>
              </a:rPr>
              <a:t> </a:t>
            </a:r>
            <a:r>
              <a:rPr lang="en-US" dirty="0" err="1">
                <a:latin typeface="Calibri"/>
                <a:ea typeface="Calibri"/>
                <a:cs typeface="Calibri"/>
                <a:sym typeface="Calibri"/>
              </a:rPr>
              <a:t>giảng</a:t>
            </a:r>
            <a:endParaRPr dirty="0">
              <a:latin typeface="Calibri"/>
              <a:ea typeface="Calibri"/>
              <a:cs typeface="Calibri"/>
              <a:sym typeface="Calibri"/>
            </a:endParaRP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37</a:t>
            </a:fld>
            <a:endParaRPr/>
          </a:p>
        </p:txBody>
      </p:sp>
      <p:pic>
        <p:nvPicPr>
          <p:cNvPr id="3" name="Picture 2" descr="A diagram of a person's relationship&#10;&#10;Description automatically generated">
            <a:extLst>
              <a:ext uri="{FF2B5EF4-FFF2-40B4-BE49-F238E27FC236}">
                <a16:creationId xmlns:a16="http://schemas.microsoft.com/office/drawing/2014/main" id="{E31CEDB0-4226-052B-1557-1DD39379C7E3}"/>
              </a:ext>
            </a:extLst>
          </p:cNvPr>
          <p:cNvPicPr>
            <a:picLocks noChangeAspect="1"/>
          </p:cNvPicPr>
          <p:nvPr/>
        </p:nvPicPr>
        <p:blipFill>
          <a:blip r:embed="rId3"/>
          <a:stretch>
            <a:fillRect/>
          </a:stretch>
        </p:blipFill>
        <p:spPr>
          <a:xfrm>
            <a:off x="4873580" y="91745"/>
            <a:ext cx="6374130" cy="64008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en-US" dirty="0" err="1">
                <a:latin typeface="Calibri"/>
                <a:ea typeface="Calibri"/>
                <a:cs typeface="Calibri"/>
                <a:sym typeface="Calibri"/>
              </a:rPr>
              <a:t>Biểu</a:t>
            </a:r>
            <a:r>
              <a:rPr lang="en-US" dirty="0">
                <a:latin typeface="Calibri"/>
                <a:ea typeface="Calibri"/>
                <a:cs typeface="Calibri"/>
                <a:sym typeface="Calibri"/>
              </a:rPr>
              <a:t> </a:t>
            </a:r>
            <a:r>
              <a:rPr lang="en-US" dirty="0" err="1">
                <a:latin typeface="Calibri"/>
                <a:ea typeface="Calibri"/>
                <a:cs typeface="Calibri"/>
                <a:sym typeface="Calibri"/>
              </a:rPr>
              <a:t>đồ</a:t>
            </a:r>
            <a:r>
              <a:rPr lang="en-US" dirty="0">
                <a:latin typeface="Calibri"/>
                <a:ea typeface="Calibri"/>
                <a:cs typeface="Calibri"/>
                <a:sym typeface="Calibri"/>
              </a:rPr>
              <a:t> use-case </a:t>
            </a:r>
            <a:r>
              <a:rPr lang="en-US" dirty="0" err="1">
                <a:latin typeface="Calibri"/>
                <a:ea typeface="Calibri"/>
                <a:cs typeface="Calibri"/>
                <a:sym typeface="Calibri"/>
              </a:rPr>
              <a:t>phân</a:t>
            </a:r>
            <a:r>
              <a:rPr lang="en-US" dirty="0">
                <a:latin typeface="Calibri"/>
                <a:ea typeface="Calibri"/>
                <a:cs typeface="Calibri"/>
                <a:sym typeface="Calibri"/>
              </a:rPr>
              <a:t> </a:t>
            </a:r>
            <a:r>
              <a:rPr lang="en-US" dirty="0" err="1">
                <a:latin typeface="Calibri"/>
                <a:ea typeface="Calibri"/>
                <a:cs typeface="Calibri"/>
                <a:sym typeface="Calibri"/>
              </a:rPr>
              <a:t>rã</a:t>
            </a:r>
            <a:r>
              <a:rPr lang="en-US" dirty="0">
                <a:latin typeface="Calibri"/>
                <a:ea typeface="Calibri"/>
                <a:cs typeface="Calibri"/>
                <a:sym typeface="Calibri"/>
              </a:rPr>
              <a:t> </a:t>
            </a:r>
            <a:r>
              <a:rPr lang="en-US" dirty="0" err="1">
                <a:latin typeface="Calibri"/>
                <a:ea typeface="Calibri"/>
                <a:cs typeface="Calibri"/>
                <a:sym typeface="Calibri"/>
              </a:rPr>
              <a:t>chức</a:t>
            </a:r>
            <a:r>
              <a:rPr lang="en-US" dirty="0">
                <a:latin typeface="Calibri"/>
                <a:ea typeface="Calibri"/>
                <a:cs typeface="Calibri"/>
                <a:sym typeface="Calibri"/>
              </a:rPr>
              <a:t> </a:t>
            </a:r>
            <a:r>
              <a:rPr lang="en-US" dirty="0" err="1">
                <a:latin typeface="Calibri"/>
                <a:ea typeface="Calibri"/>
                <a:cs typeface="Calibri"/>
                <a:sym typeface="Calibri"/>
              </a:rPr>
              <a:t>năng</a:t>
            </a:r>
            <a:r>
              <a:rPr lang="en-US" dirty="0">
                <a:latin typeface="Calibri"/>
                <a:ea typeface="Calibri"/>
                <a:cs typeface="Calibri"/>
                <a:sym typeface="Calibri"/>
              </a:rPr>
              <a:t> </a:t>
            </a:r>
            <a:r>
              <a:rPr lang="en-US" dirty="0" err="1">
                <a:latin typeface="Calibri"/>
                <a:ea typeface="Calibri"/>
                <a:cs typeface="Calibri"/>
                <a:sym typeface="Calibri"/>
              </a:rPr>
              <a:t>Quản</a:t>
            </a:r>
            <a:r>
              <a:rPr lang="en-US" dirty="0">
                <a:latin typeface="Calibri"/>
                <a:ea typeface="Calibri"/>
                <a:cs typeface="Calibri"/>
                <a:sym typeface="Calibri"/>
              </a:rPr>
              <a:t> </a:t>
            </a:r>
            <a:r>
              <a:rPr lang="en-US" dirty="0" err="1">
                <a:latin typeface="Calibri"/>
                <a:ea typeface="Calibri"/>
                <a:cs typeface="Calibri"/>
                <a:sym typeface="Calibri"/>
              </a:rPr>
              <a:t>lý</a:t>
            </a:r>
            <a:r>
              <a:rPr lang="en-US" dirty="0">
                <a:latin typeface="Calibri"/>
                <a:ea typeface="Calibri"/>
                <a:cs typeface="Calibri"/>
                <a:sym typeface="Calibri"/>
              </a:rPr>
              <a:t> </a:t>
            </a:r>
            <a:r>
              <a:rPr lang="en-US" dirty="0" err="1">
                <a:latin typeface="Calibri"/>
                <a:ea typeface="Calibri"/>
                <a:cs typeface="Calibri"/>
                <a:sym typeface="Calibri"/>
              </a:rPr>
              <a:t>thông</a:t>
            </a:r>
            <a:r>
              <a:rPr lang="en-US" dirty="0">
                <a:latin typeface="Calibri"/>
                <a:ea typeface="Calibri"/>
                <a:cs typeface="Calibri"/>
                <a:sym typeface="Calibri"/>
              </a:rPr>
              <a:t> tin </a:t>
            </a:r>
            <a:r>
              <a:rPr lang="en-US" dirty="0" err="1">
                <a:latin typeface="Calibri"/>
                <a:ea typeface="Calibri"/>
                <a:cs typeface="Calibri"/>
                <a:sym typeface="Calibri"/>
              </a:rPr>
              <a:t>lịch</a:t>
            </a:r>
            <a:r>
              <a:rPr lang="en-US" dirty="0">
                <a:latin typeface="Calibri"/>
                <a:ea typeface="Calibri"/>
                <a:cs typeface="Calibri"/>
                <a:sym typeface="Calibri"/>
              </a:rPr>
              <a:t> </a:t>
            </a:r>
            <a:r>
              <a:rPr lang="en-US" dirty="0" err="1">
                <a:latin typeface="Calibri"/>
                <a:ea typeface="Calibri"/>
                <a:cs typeface="Calibri"/>
                <a:sym typeface="Calibri"/>
              </a:rPr>
              <a:t>học</a:t>
            </a:r>
            <a:br>
              <a:rPr lang="en-US" dirty="0">
                <a:latin typeface="Calibri"/>
                <a:ea typeface="Calibri"/>
                <a:cs typeface="Calibri"/>
                <a:sym typeface="Calibri"/>
              </a:rPr>
            </a:br>
            <a:endParaRPr dirty="0">
              <a:latin typeface="Calibri"/>
              <a:ea typeface="Calibri"/>
              <a:cs typeface="Calibri"/>
              <a:sym typeface="Calibri"/>
            </a:endParaRPr>
          </a:p>
        </p:txBody>
      </p:sp>
      <p:sp>
        <p:nvSpPr>
          <p:cNvPr id="125" name="Google Shape;125;g2b188c77185_0_0"/>
          <p:cNvSpPr txBox="1">
            <a:spLocks noGrp="1"/>
          </p:cNvSpPr>
          <p:nvPr>
            <p:ph type="body" idx="1"/>
          </p:nvPr>
        </p:nvSpPr>
        <p:spPr>
          <a:xfrm>
            <a:off x="338736" y="1101653"/>
            <a:ext cx="11514600" cy="4909200"/>
          </a:xfrm>
          <a:prstGeom prst="rect">
            <a:avLst/>
          </a:prstGeom>
          <a:noFill/>
          <a:ln>
            <a:noFill/>
          </a:ln>
        </p:spPr>
        <p:txBody>
          <a:bodyPr spcFirstLastPara="1" wrap="square" lIns="91425" tIns="45700" rIns="91425" bIns="45700" anchor="t" anchorCtr="0">
            <a:noAutofit/>
          </a:bodyPr>
          <a:lstStyle/>
          <a:p>
            <a:pPr marL="228600" lvl="0" indent="-50800" algn="l" rtl="0">
              <a:lnSpc>
                <a:spcPct val="115000"/>
              </a:lnSpc>
              <a:spcBef>
                <a:spcPts val="0"/>
              </a:spcBef>
              <a:spcAft>
                <a:spcPts val="0"/>
              </a:spcAft>
              <a:buClr>
                <a:schemeClr val="dk1"/>
              </a:buClr>
              <a:buSzPts val="2800"/>
              <a:buNone/>
            </a:pPr>
            <a:r>
              <a:rPr lang="en-US" dirty="0" err="1">
                <a:latin typeface="Calibri"/>
                <a:ea typeface="Calibri"/>
                <a:cs typeface="Calibri"/>
                <a:sym typeface="Calibri"/>
              </a:rPr>
              <a:t>Tác</a:t>
            </a:r>
            <a:r>
              <a:rPr lang="en-US" dirty="0">
                <a:latin typeface="Calibri"/>
                <a:ea typeface="Calibri"/>
                <a:cs typeface="Calibri"/>
                <a:sym typeface="Calibri"/>
              </a:rPr>
              <a:t> </a:t>
            </a:r>
            <a:r>
              <a:rPr lang="en-US" dirty="0" err="1">
                <a:latin typeface="Calibri"/>
                <a:ea typeface="Calibri"/>
                <a:cs typeface="Calibri"/>
                <a:sym typeface="Calibri"/>
              </a:rPr>
              <a:t>nhân</a:t>
            </a:r>
            <a:r>
              <a:rPr lang="en-US" dirty="0">
                <a:latin typeface="Calibri"/>
                <a:ea typeface="Calibri"/>
                <a:cs typeface="Calibri"/>
                <a:sym typeface="Calibri"/>
              </a:rPr>
              <a:t> </a:t>
            </a:r>
            <a:r>
              <a:rPr lang="en-US" dirty="0" err="1">
                <a:latin typeface="Calibri"/>
                <a:ea typeface="Calibri"/>
                <a:cs typeface="Calibri"/>
                <a:sym typeface="Calibri"/>
              </a:rPr>
              <a:t>chính</a:t>
            </a:r>
            <a:r>
              <a:rPr lang="en-US" dirty="0">
                <a:latin typeface="Calibri"/>
                <a:ea typeface="Calibri"/>
                <a:cs typeface="Calibri"/>
                <a:sym typeface="Calibri"/>
              </a:rPr>
              <a:t>:</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Quản</a:t>
            </a:r>
            <a:r>
              <a:rPr lang="en-US" dirty="0">
                <a:latin typeface="Calibri"/>
                <a:ea typeface="Calibri"/>
                <a:cs typeface="Calibri"/>
                <a:sym typeface="Calibri"/>
              </a:rPr>
              <a:t> </a:t>
            </a:r>
            <a:r>
              <a:rPr lang="en-US" dirty="0" err="1">
                <a:latin typeface="Calibri"/>
                <a:ea typeface="Calibri"/>
                <a:cs typeface="Calibri"/>
                <a:sym typeface="Calibri"/>
              </a:rPr>
              <a:t>trị</a:t>
            </a:r>
            <a:r>
              <a:rPr lang="en-US" dirty="0">
                <a:latin typeface="Calibri"/>
                <a:ea typeface="Calibri"/>
                <a:cs typeface="Calibri"/>
                <a:sym typeface="Calibri"/>
              </a:rPr>
              <a:t> viên</a:t>
            </a: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 name="Picture 5" descr="A diagram of a person with text&#10;&#10;Description automatically generated">
            <a:extLst>
              <a:ext uri="{FF2B5EF4-FFF2-40B4-BE49-F238E27FC236}">
                <a16:creationId xmlns:a16="http://schemas.microsoft.com/office/drawing/2014/main" id="{6B374429-8BF1-0640-478E-FF1C80043F43}"/>
              </a:ext>
            </a:extLst>
          </p:cNvPr>
          <p:cNvPicPr>
            <a:picLocks noChangeAspect="1"/>
          </p:cNvPicPr>
          <p:nvPr/>
        </p:nvPicPr>
        <p:blipFill>
          <a:blip r:embed="rId3"/>
          <a:stretch>
            <a:fillRect/>
          </a:stretch>
        </p:blipFill>
        <p:spPr>
          <a:xfrm>
            <a:off x="4471968" y="914400"/>
            <a:ext cx="7427743" cy="5029200"/>
          </a:xfrm>
          <a:prstGeom prst="rect">
            <a:avLst/>
          </a:prstGeom>
        </p:spPr>
      </p:pic>
    </p:spTree>
    <p:extLst>
      <p:ext uri="{BB962C8B-B14F-4D97-AF65-F5344CB8AC3E}">
        <p14:creationId xmlns:p14="http://schemas.microsoft.com/office/powerpoint/2010/main" val="1728455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en-US" dirty="0" err="1">
                <a:latin typeface="Calibri"/>
                <a:ea typeface="Calibri"/>
                <a:cs typeface="Calibri"/>
                <a:sym typeface="Calibri"/>
              </a:rPr>
              <a:t>Biểu</a:t>
            </a:r>
            <a:r>
              <a:rPr lang="en-US" dirty="0">
                <a:latin typeface="Calibri"/>
                <a:ea typeface="Calibri"/>
                <a:cs typeface="Calibri"/>
                <a:sym typeface="Calibri"/>
              </a:rPr>
              <a:t> </a:t>
            </a:r>
            <a:r>
              <a:rPr lang="en-US" dirty="0" err="1">
                <a:latin typeface="Calibri"/>
                <a:ea typeface="Calibri"/>
                <a:cs typeface="Calibri"/>
                <a:sym typeface="Calibri"/>
              </a:rPr>
              <a:t>đồ</a:t>
            </a:r>
            <a:r>
              <a:rPr lang="en-US" dirty="0">
                <a:latin typeface="Calibri"/>
                <a:ea typeface="Calibri"/>
                <a:cs typeface="Calibri"/>
                <a:sym typeface="Calibri"/>
              </a:rPr>
              <a:t> use-case </a:t>
            </a:r>
            <a:r>
              <a:rPr lang="en-US" dirty="0" err="1">
                <a:latin typeface="Calibri"/>
                <a:ea typeface="Calibri"/>
                <a:cs typeface="Calibri"/>
                <a:sym typeface="Calibri"/>
              </a:rPr>
              <a:t>phân</a:t>
            </a:r>
            <a:r>
              <a:rPr lang="en-US" dirty="0">
                <a:latin typeface="Calibri"/>
                <a:ea typeface="Calibri"/>
                <a:cs typeface="Calibri"/>
                <a:sym typeface="Calibri"/>
              </a:rPr>
              <a:t> </a:t>
            </a:r>
            <a:r>
              <a:rPr lang="en-US" dirty="0" err="1">
                <a:latin typeface="Calibri"/>
                <a:ea typeface="Calibri"/>
                <a:cs typeface="Calibri"/>
                <a:sym typeface="Calibri"/>
              </a:rPr>
              <a:t>rã</a:t>
            </a:r>
            <a:r>
              <a:rPr lang="en-US" dirty="0">
                <a:latin typeface="Calibri"/>
                <a:ea typeface="Calibri"/>
                <a:cs typeface="Calibri"/>
                <a:sym typeface="Calibri"/>
              </a:rPr>
              <a:t> </a:t>
            </a:r>
            <a:r>
              <a:rPr lang="en-US" dirty="0" err="1">
                <a:latin typeface="Calibri"/>
                <a:ea typeface="Calibri"/>
                <a:cs typeface="Calibri"/>
                <a:sym typeface="Calibri"/>
              </a:rPr>
              <a:t>chức</a:t>
            </a:r>
            <a:r>
              <a:rPr lang="en-US" dirty="0">
                <a:latin typeface="Calibri"/>
                <a:ea typeface="Calibri"/>
                <a:cs typeface="Calibri"/>
                <a:sym typeface="Calibri"/>
              </a:rPr>
              <a:t> </a:t>
            </a:r>
            <a:r>
              <a:rPr lang="en-US" dirty="0" err="1">
                <a:latin typeface="Calibri"/>
                <a:ea typeface="Calibri"/>
                <a:cs typeface="Calibri"/>
                <a:sym typeface="Calibri"/>
              </a:rPr>
              <a:t>năng</a:t>
            </a:r>
            <a:r>
              <a:rPr lang="en-US" dirty="0">
                <a:latin typeface="Calibri"/>
                <a:ea typeface="Calibri"/>
                <a:cs typeface="Calibri"/>
                <a:sym typeface="Calibri"/>
              </a:rPr>
              <a:t> </a:t>
            </a:r>
            <a:r>
              <a:rPr lang="en-US" dirty="0" err="1">
                <a:latin typeface="Calibri"/>
                <a:ea typeface="Calibri"/>
                <a:cs typeface="Calibri"/>
                <a:sym typeface="Calibri"/>
              </a:rPr>
              <a:t>Quản</a:t>
            </a:r>
            <a:r>
              <a:rPr lang="en-US" dirty="0">
                <a:latin typeface="Calibri"/>
                <a:ea typeface="Calibri"/>
                <a:cs typeface="Calibri"/>
                <a:sym typeface="Calibri"/>
              </a:rPr>
              <a:t> </a:t>
            </a:r>
            <a:r>
              <a:rPr lang="en-US" dirty="0" err="1">
                <a:latin typeface="Calibri"/>
                <a:ea typeface="Calibri"/>
                <a:cs typeface="Calibri"/>
                <a:sym typeface="Calibri"/>
              </a:rPr>
              <a:t>lý</a:t>
            </a:r>
            <a:r>
              <a:rPr lang="en-US" dirty="0">
                <a:latin typeface="Calibri"/>
                <a:ea typeface="Calibri"/>
                <a:cs typeface="Calibri"/>
                <a:sym typeface="Calibri"/>
              </a:rPr>
              <a:t> </a:t>
            </a:r>
            <a:r>
              <a:rPr lang="en-US" dirty="0" err="1">
                <a:latin typeface="Calibri"/>
                <a:ea typeface="Calibri"/>
                <a:cs typeface="Calibri"/>
                <a:sym typeface="Calibri"/>
              </a:rPr>
              <a:t>buổi</a:t>
            </a:r>
            <a:r>
              <a:rPr lang="en-US" dirty="0">
                <a:latin typeface="Calibri"/>
                <a:ea typeface="Calibri"/>
                <a:cs typeface="Calibri"/>
                <a:sym typeface="Calibri"/>
              </a:rPr>
              <a:t> </a:t>
            </a:r>
            <a:r>
              <a:rPr lang="en-US" dirty="0" err="1">
                <a:latin typeface="Calibri"/>
                <a:ea typeface="Calibri"/>
                <a:cs typeface="Calibri"/>
                <a:sym typeface="Calibri"/>
              </a:rPr>
              <a:t>học</a:t>
            </a:r>
            <a:endParaRPr dirty="0">
              <a:latin typeface="Calibri"/>
              <a:ea typeface="Calibri"/>
              <a:cs typeface="Calibri"/>
              <a:sym typeface="Calibri"/>
            </a:endParaRPr>
          </a:p>
        </p:txBody>
      </p:sp>
      <p:sp>
        <p:nvSpPr>
          <p:cNvPr id="125" name="Google Shape;125;g2b188c77185_0_0"/>
          <p:cNvSpPr txBox="1">
            <a:spLocks noGrp="1"/>
          </p:cNvSpPr>
          <p:nvPr>
            <p:ph type="body" idx="1"/>
          </p:nvPr>
        </p:nvSpPr>
        <p:spPr>
          <a:xfrm>
            <a:off x="338736" y="1101653"/>
            <a:ext cx="11514600" cy="4909200"/>
          </a:xfrm>
          <a:prstGeom prst="rect">
            <a:avLst/>
          </a:prstGeom>
          <a:noFill/>
          <a:ln>
            <a:noFill/>
          </a:ln>
        </p:spPr>
        <p:txBody>
          <a:bodyPr spcFirstLastPara="1" wrap="square" lIns="91425" tIns="45700" rIns="91425" bIns="45700" anchor="t" anchorCtr="0">
            <a:noAutofit/>
          </a:bodyPr>
          <a:lstStyle/>
          <a:p>
            <a:pPr marL="228600" lvl="0" indent="-50800" algn="l" rtl="0">
              <a:lnSpc>
                <a:spcPct val="115000"/>
              </a:lnSpc>
              <a:spcBef>
                <a:spcPts val="0"/>
              </a:spcBef>
              <a:spcAft>
                <a:spcPts val="0"/>
              </a:spcAft>
              <a:buClr>
                <a:schemeClr val="dk1"/>
              </a:buClr>
              <a:buSzPts val="2800"/>
              <a:buNone/>
            </a:pPr>
            <a:r>
              <a:rPr lang="en-US" dirty="0" err="1">
                <a:latin typeface="Calibri"/>
                <a:ea typeface="Calibri"/>
                <a:cs typeface="Calibri"/>
                <a:sym typeface="Calibri"/>
              </a:rPr>
              <a:t>Tác</a:t>
            </a:r>
            <a:r>
              <a:rPr lang="en-US" dirty="0">
                <a:latin typeface="Calibri"/>
                <a:ea typeface="Calibri"/>
                <a:cs typeface="Calibri"/>
                <a:sym typeface="Calibri"/>
              </a:rPr>
              <a:t> </a:t>
            </a:r>
            <a:r>
              <a:rPr lang="en-US" dirty="0" err="1">
                <a:latin typeface="Calibri"/>
                <a:ea typeface="Calibri"/>
                <a:cs typeface="Calibri"/>
                <a:sym typeface="Calibri"/>
              </a:rPr>
              <a:t>nhân</a:t>
            </a:r>
            <a:r>
              <a:rPr lang="en-US" dirty="0">
                <a:latin typeface="Calibri"/>
                <a:ea typeface="Calibri"/>
                <a:cs typeface="Calibri"/>
                <a:sym typeface="Calibri"/>
              </a:rPr>
              <a:t> </a:t>
            </a:r>
            <a:r>
              <a:rPr lang="en-US" dirty="0" err="1">
                <a:latin typeface="Calibri"/>
                <a:ea typeface="Calibri"/>
                <a:cs typeface="Calibri"/>
                <a:sym typeface="Calibri"/>
              </a:rPr>
              <a:t>chính</a:t>
            </a:r>
            <a:r>
              <a:rPr lang="en-US" dirty="0">
                <a:latin typeface="Calibri"/>
                <a:ea typeface="Calibri"/>
                <a:cs typeface="Calibri"/>
                <a:sym typeface="Calibri"/>
              </a:rPr>
              <a:t>:</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Giáo</a:t>
            </a:r>
            <a:r>
              <a:rPr lang="en-US" dirty="0">
                <a:latin typeface="Calibri"/>
                <a:ea typeface="Calibri"/>
                <a:cs typeface="Calibri"/>
                <a:sym typeface="Calibri"/>
              </a:rPr>
              <a:t> viên</a:t>
            </a: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39</a:t>
            </a:fld>
            <a:endParaRPr/>
          </a:p>
        </p:txBody>
      </p:sp>
      <p:pic>
        <p:nvPicPr>
          <p:cNvPr id="4" name="Picture 3" descr="A diagram of a person with text&#10;&#10;Description automatically generated">
            <a:extLst>
              <a:ext uri="{FF2B5EF4-FFF2-40B4-BE49-F238E27FC236}">
                <a16:creationId xmlns:a16="http://schemas.microsoft.com/office/drawing/2014/main" id="{4B82DED7-310F-4075-AC76-73B501AF7E01}"/>
              </a:ext>
            </a:extLst>
          </p:cNvPr>
          <p:cNvPicPr>
            <a:picLocks noChangeAspect="1"/>
          </p:cNvPicPr>
          <p:nvPr/>
        </p:nvPicPr>
        <p:blipFill>
          <a:blip r:embed="rId3"/>
          <a:stretch>
            <a:fillRect/>
          </a:stretch>
        </p:blipFill>
        <p:spPr>
          <a:xfrm>
            <a:off x="3924816" y="1005840"/>
            <a:ext cx="7602068" cy="4846320"/>
          </a:xfrm>
          <a:prstGeom prst="rect">
            <a:avLst/>
          </a:prstGeom>
        </p:spPr>
      </p:pic>
    </p:spTree>
    <p:extLst>
      <p:ext uri="{BB962C8B-B14F-4D97-AF65-F5344CB8AC3E}">
        <p14:creationId xmlns:p14="http://schemas.microsoft.com/office/powerpoint/2010/main" val="974562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FD75-ECDC-D2AC-0BA7-C7E8CF1AA1F9}"/>
              </a:ext>
            </a:extLst>
          </p:cNvPr>
          <p:cNvSpPr>
            <a:spLocks noGrp="1"/>
          </p:cNvSpPr>
          <p:nvPr>
            <p:ph type="title"/>
          </p:nvPr>
        </p:nvSpPr>
        <p:spPr>
          <a:xfrm>
            <a:off x="2715208" y="3054647"/>
            <a:ext cx="6326567" cy="748706"/>
          </a:xfrm>
        </p:spPr>
        <p:txBody>
          <a:bodyPr tIns="91440" bIns="91440" anchor="ctr" anchorCtr="1">
            <a:noAutofit/>
          </a:bodyPr>
          <a:lstStyle/>
          <a:p>
            <a:pPr>
              <a:lnSpc>
                <a:spcPct val="150000"/>
              </a:lnSpc>
            </a:pPr>
            <a:r>
              <a:rPr lang="en-US" dirty="0">
                <a:latin typeface="Calibri" panose="020F0502020204030204" pitchFamily="34" charset="0"/>
                <a:cs typeface="Calibri" panose="020F0502020204030204" pitchFamily="34" charset="0"/>
              </a:rPr>
              <a:t>1. </a:t>
            </a:r>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thiệu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tài</a:t>
            </a:r>
            <a:endParaRPr 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82C2B84-B3CF-5F74-8BD9-E7C0C135FC20}"/>
              </a:ext>
            </a:extLst>
          </p:cNvPr>
          <p:cNvSpPr txBox="1"/>
          <p:nvPr/>
        </p:nvSpPr>
        <p:spPr>
          <a:xfrm>
            <a:off x="5839968" y="412089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598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en-US" dirty="0" err="1">
                <a:latin typeface="Calibri"/>
                <a:ea typeface="Calibri"/>
                <a:cs typeface="Calibri"/>
                <a:sym typeface="Calibri"/>
              </a:rPr>
              <a:t>Biểu</a:t>
            </a:r>
            <a:r>
              <a:rPr lang="en-US" dirty="0">
                <a:latin typeface="Calibri"/>
                <a:ea typeface="Calibri"/>
                <a:cs typeface="Calibri"/>
                <a:sym typeface="Calibri"/>
              </a:rPr>
              <a:t> </a:t>
            </a:r>
            <a:r>
              <a:rPr lang="en-US" dirty="0" err="1">
                <a:latin typeface="Calibri"/>
                <a:ea typeface="Calibri"/>
                <a:cs typeface="Calibri"/>
                <a:sym typeface="Calibri"/>
              </a:rPr>
              <a:t>đồ</a:t>
            </a:r>
            <a:r>
              <a:rPr lang="en-US" dirty="0">
                <a:latin typeface="Calibri"/>
                <a:ea typeface="Calibri"/>
                <a:cs typeface="Calibri"/>
                <a:sym typeface="Calibri"/>
              </a:rPr>
              <a:t> use-case </a:t>
            </a:r>
            <a:r>
              <a:rPr lang="en-US" dirty="0" err="1">
                <a:latin typeface="Calibri"/>
                <a:ea typeface="Calibri"/>
                <a:cs typeface="Calibri"/>
                <a:sym typeface="Calibri"/>
              </a:rPr>
              <a:t>phân</a:t>
            </a:r>
            <a:r>
              <a:rPr lang="en-US" dirty="0">
                <a:latin typeface="Calibri"/>
                <a:ea typeface="Calibri"/>
                <a:cs typeface="Calibri"/>
                <a:sym typeface="Calibri"/>
              </a:rPr>
              <a:t> </a:t>
            </a:r>
            <a:r>
              <a:rPr lang="en-US" dirty="0" err="1">
                <a:latin typeface="Calibri"/>
                <a:ea typeface="Calibri"/>
                <a:cs typeface="Calibri"/>
                <a:sym typeface="Calibri"/>
              </a:rPr>
              <a:t>rã</a:t>
            </a:r>
            <a:r>
              <a:rPr lang="en-US" dirty="0">
                <a:latin typeface="Calibri"/>
                <a:ea typeface="Calibri"/>
                <a:cs typeface="Calibri"/>
                <a:sym typeface="Calibri"/>
              </a:rPr>
              <a:t> </a:t>
            </a:r>
            <a:r>
              <a:rPr lang="en-US" dirty="0" err="1">
                <a:latin typeface="Calibri"/>
                <a:ea typeface="Calibri"/>
                <a:cs typeface="Calibri"/>
                <a:sym typeface="Calibri"/>
              </a:rPr>
              <a:t>chức</a:t>
            </a:r>
            <a:r>
              <a:rPr lang="en-US" dirty="0">
                <a:latin typeface="Calibri"/>
                <a:ea typeface="Calibri"/>
                <a:cs typeface="Calibri"/>
                <a:sym typeface="Calibri"/>
              </a:rPr>
              <a:t> </a:t>
            </a:r>
            <a:r>
              <a:rPr lang="en-US" dirty="0" err="1">
                <a:latin typeface="Calibri"/>
                <a:ea typeface="Calibri"/>
                <a:cs typeface="Calibri"/>
                <a:sym typeface="Calibri"/>
              </a:rPr>
              <a:t>năng</a:t>
            </a:r>
            <a:r>
              <a:rPr lang="en-US" dirty="0">
                <a:latin typeface="Calibri"/>
                <a:ea typeface="Calibri"/>
                <a:cs typeface="Calibri"/>
                <a:sym typeface="Calibri"/>
              </a:rPr>
              <a:t>  </a:t>
            </a:r>
            <a:r>
              <a:rPr lang="en-US" dirty="0" err="1">
                <a:latin typeface="Calibri"/>
                <a:ea typeface="Calibri"/>
                <a:cs typeface="Calibri"/>
                <a:sym typeface="Calibri"/>
              </a:rPr>
              <a:t>Quản</a:t>
            </a:r>
            <a:r>
              <a:rPr lang="en-US" dirty="0">
                <a:latin typeface="Calibri"/>
                <a:ea typeface="Calibri"/>
                <a:cs typeface="Calibri"/>
                <a:sym typeface="Calibri"/>
              </a:rPr>
              <a:t> </a:t>
            </a:r>
            <a:r>
              <a:rPr lang="en-US" dirty="0" err="1">
                <a:latin typeface="Calibri"/>
                <a:ea typeface="Calibri"/>
                <a:cs typeface="Calibri"/>
                <a:sym typeface="Calibri"/>
              </a:rPr>
              <a:t>lý</a:t>
            </a:r>
            <a:r>
              <a:rPr lang="en-US" dirty="0">
                <a:latin typeface="Calibri"/>
                <a:ea typeface="Calibri"/>
                <a:cs typeface="Calibri"/>
                <a:sym typeface="Calibri"/>
              </a:rPr>
              <a:t> </a:t>
            </a:r>
            <a:r>
              <a:rPr lang="en-US" dirty="0" err="1">
                <a:latin typeface="Calibri"/>
                <a:ea typeface="Calibri"/>
                <a:cs typeface="Calibri"/>
                <a:sym typeface="Calibri"/>
              </a:rPr>
              <a:t>danh</a:t>
            </a:r>
            <a:r>
              <a:rPr lang="en-US" dirty="0">
                <a:latin typeface="Calibri"/>
                <a:ea typeface="Calibri"/>
                <a:cs typeface="Calibri"/>
                <a:sym typeface="Calibri"/>
              </a:rPr>
              <a:t> </a:t>
            </a:r>
            <a:r>
              <a:rPr lang="en-US" dirty="0" err="1">
                <a:latin typeface="Calibri"/>
                <a:ea typeface="Calibri"/>
                <a:cs typeface="Calibri"/>
                <a:sym typeface="Calibri"/>
              </a:rPr>
              <a:t>sách</a:t>
            </a:r>
            <a:r>
              <a:rPr lang="en-US" dirty="0">
                <a:latin typeface="Calibri"/>
                <a:ea typeface="Calibri"/>
                <a:cs typeface="Calibri"/>
                <a:sym typeface="Calibri"/>
              </a:rPr>
              <a:t> </a:t>
            </a:r>
            <a:r>
              <a:rPr lang="en-US" dirty="0" err="1">
                <a:latin typeface="Calibri"/>
                <a:ea typeface="Calibri"/>
                <a:cs typeface="Calibri"/>
                <a:sym typeface="Calibri"/>
              </a:rPr>
              <a:t>học</a:t>
            </a:r>
            <a:r>
              <a:rPr lang="en-US" dirty="0">
                <a:latin typeface="Calibri"/>
                <a:ea typeface="Calibri"/>
                <a:cs typeface="Calibri"/>
                <a:sym typeface="Calibri"/>
              </a:rPr>
              <a:t> </a:t>
            </a:r>
            <a:r>
              <a:rPr lang="en-US" dirty="0" err="1">
                <a:latin typeface="Calibri"/>
                <a:ea typeface="Calibri"/>
                <a:cs typeface="Calibri"/>
                <a:sym typeface="Calibri"/>
              </a:rPr>
              <a:t>phí</a:t>
            </a:r>
            <a:endParaRPr dirty="0">
              <a:latin typeface="Calibri"/>
              <a:ea typeface="Calibri"/>
              <a:cs typeface="Calibri"/>
              <a:sym typeface="Calibri"/>
            </a:endParaRPr>
          </a:p>
        </p:txBody>
      </p:sp>
      <p:sp>
        <p:nvSpPr>
          <p:cNvPr id="125" name="Google Shape;125;g2b188c77185_0_0"/>
          <p:cNvSpPr txBox="1">
            <a:spLocks noGrp="1"/>
          </p:cNvSpPr>
          <p:nvPr>
            <p:ph type="body" idx="1"/>
          </p:nvPr>
        </p:nvSpPr>
        <p:spPr>
          <a:xfrm>
            <a:off x="338736" y="1101653"/>
            <a:ext cx="11514600" cy="4909200"/>
          </a:xfrm>
          <a:prstGeom prst="rect">
            <a:avLst/>
          </a:prstGeom>
          <a:noFill/>
          <a:ln>
            <a:noFill/>
          </a:ln>
        </p:spPr>
        <p:txBody>
          <a:bodyPr spcFirstLastPara="1" wrap="square" lIns="91425" tIns="45700" rIns="91425" bIns="45700" anchor="t" anchorCtr="0">
            <a:noAutofit/>
          </a:bodyPr>
          <a:lstStyle/>
          <a:p>
            <a:pPr marL="228600" lvl="0" indent="-50800" algn="l" rtl="0">
              <a:lnSpc>
                <a:spcPct val="115000"/>
              </a:lnSpc>
              <a:spcBef>
                <a:spcPts val="0"/>
              </a:spcBef>
              <a:spcAft>
                <a:spcPts val="0"/>
              </a:spcAft>
              <a:buClr>
                <a:schemeClr val="dk1"/>
              </a:buClr>
              <a:buSzPts val="2800"/>
              <a:buNone/>
            </a:pPr>
            <a:r>
              <a:rPr lang="en-US" dirty="0" err="1">
                <a:latin typeface="Calibri"/>
                <a:ea typeface="Calibri"/>
                <a:cs typeface="Calibri"/>
                <a:sym typeface="Calibri"/>
              </a:rPr>
              <a:t>Tác</a:t>
            </a:r>
            <a:r>
              <a:rPr lang="en-US" dirty="0">
                <a:latin typeface="Calibri"/>
                <a:ea typeface="Calibri"/>
                <a:cs typeface="Calibri"/>
                <a:sym typeface="Calibri"/>
              </a:rPr>
              <a:t> </a:t>
            </a:r>
            <a:r>
              <a:rPr lang="en-US" dirty="0" err="1">
                <a:latin typeface="Calibri"/>
                <a:ea typeface="Calibri"/>
                <a:cs typeface="Calibri"/>
                <a:sym typeface="Calibri"/>
              </a:rPr>
              <a:t>nhân</a:t>
            </a:r>
            <a:r>
              <a:rPr lang="en-US" dirty="0">
                <a:latin typeface="Calibri"/>
                <a:ea typeface="Calibri"/>
                <a:cs typeface="Calibri"/>
                <a:sym typeface="Calibri"/>
              </a:rPr>
              <a:t> </a:t>
            </a:r>
            <a:r>
              <a:rPr lang="en-US" dirty="0" err="1">
                <a:latin typeface="Calibri"/>
                <a:ea typeface="Calibri"/>
                <a:cs typeface="Calibri"/>
                <a:sym typeface="Calibri"/>
              </a:rPr>
              <a:t>chính</a:t>
            </a:r>
            <a:r>
              <a:rPr lang="en-US" dirty="0">
                <a:latin typeface="Calibri"/>
                <a:ea typeface="Calibri"/>
                <a:cs typeface="Calibri"/>
                <a:sym typeface="Calibri"/>
              </a:rPr>
              <a:t>:</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Kế</a:t>
            </a:r>
            <a:r>
              <a:rPr lang="en-US" dirty="0">
                <a:latin typeface="Calibri"/>
                <a:ea typeface="Calibri"/>
                <a:cs typeface="Calibri"/>
                <a:sym typeface="Calibri"/>
              </a:rPr>
              <a:t> </a:t>
            </a:r>
            <a:r>
              <a:rPr lang="en-US" dirty="0" err="1">
                <a:latin typeface="Calibri"/>
                <a:ea typeface="Calibri"/>
                <a:cs typeface="Calibri"/>
                <a:sym typeface="Calibri"/>
              </a:rPr>
              <a:t>toán</a:t>
            </a:r>
            <a:endParaRPr lang="en-US" dirty="0">
              <a:latin typeface="Calibri"/>
              <a:ea typeface="Calibri"/>
              <a:cs typeface="Calibri"/>
              <a:sym typeface="Calibri"/>
            </a:endParaRP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40</a:t>
            </a:fld>
            <a:endParaRPr/>
          </a:p>
        </p:txBody>
      </p:sp>
      <p:pic>
        <p:nvPicPr>
          <p:cNvPr id="5" name="Picture 4" descr="A diagram of a diagram&#10;&#10;Description automatically generated">
            <a:extLst>
              <a:ext uri="{FF2B5EF4-FFF2-40B4-BE49-F238E27FC236}">
                <a16:creationId xmlns:a16="http://schemas.microsoft.com/office/drawing/2014/main" id="{27121EAB-081F-8275-84CD-A5B0312E9C99}"/>
              </a:ext>
            </a:extLst>
          </p:cNvPr>
          <p:cNvPicPr>
            <a:picLocks noChangeAspect="1"/>
          </p:cNvPicPr>
          <p:nvPr/>
        </p:nvPicPr>
        <p:blipFill>
          <a:blip r:embed="rId3"/>
          <a:stretch>
            <a:fillRect/>
          </a:stretch>
        </p:blipFill>
        <p:spPr>
          <a:xfrm>
            <a:off x="4676381" y="1005840"/>
            <a:ext cx="6723218" cy="4846320"/>
          </a:xfrm>
          <a:prstGeom prst="rect">
            <a:avLst/>
          </a:prstGeom>
        </p:spPr>
      </p:pic>
    </p:spTree>
    <p:extLst>
      <p:ext uri="{BB962C8B-B14F-4D97-AF65-F5344CB8AC3E}">
        <p14:creationId xmlns:p14="http://schemas.microsoft.com/office/powerpoint/2010/main" val="2087395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g2b188c77185_0_0"/>
          <p:cNvSpPr txBox="1">
            <a:spLocks noGrp="1"/>
          </p:cNvSpPr>
          <p:nvPr>
            <p:ph type="title"/>
          </p:nvPr>
        </p:nvSpPr>
        <p:spPr>
          <a:xfrm>
            <a:off x="338736" y="112543"/>
            <a:ext cx="11514600" cy="436200"/>
          </a:xfrm>
          <a:prstGeom prst="rect">
            <a:avLst/>
          </a:prstGeom>
          <a:noFill/>
          <a:ln>
            <a:noFill/>
          </a:ln>
        </p:spPr>
        <p:txBody>
          <a:bodyPr spcFirstLastPara="1" wrap="square" lIns="91425" tIns="45700" rIns="91425" bIns="45700" anchor="t" anchorCtr="0">
            <a:noAutofit/>
          </a:bodyPr>
          <a:lstStyle/>
          <a:p>
            <a:r>
              <a:rPr lang="en-US" dirty="0" err="1">
                <a:latin typeface="Calibri"/>
                <a:ea typeface="Calibri"/>
                <a:cs typeface="Calibri"/>
                <a:sym typeface="Calibri"/>
              </a:rPr>
              <a:t>Biểu</a:t>
            </a:r>
            <a:r>
              <a:rPr lang="en-US" dirty="0">
                <a:latin typeface="Calibri"/>
                <a:ea typeface="Calibri"/>
                <a:cs typeface="Calibri"/>
                <a:sym typeface="Calibri"/>
              </a:rPr>
              <a:t> </a:t>
            </a:r>
            <a:r>
              <a:rPr lang="en-US" dirty="0" err="1">
                <a:latin typeface="Calibri"/>
                <a:ea typeface="Calibri"/>
                <a:cs typeface="Calibri"/>
                <a:sym typeface="Calibri"/>
              </a:rPr>
              <a:t>đồ</a:t>
            </a:r>
            <a:r>
              <a:rPr lang="en-US" dirty="0">
                <a:latin typeface="Calibri"/>
                <a:ea typeface="Calibri"/>
                <a:cs typeface="Calibri"/>
                <a:sym typeface="Calibri"/>
              </a:rPr>
              <a:t> use-case </a:t>
            </a:r>
            <a:r>
              <a:rPr lang="en-US" dirty="0" err="1">
                <a:latin typeface="Calibri"/>
                <a:ea typeface="Calibri"/>
                <a:cs typeface="Calibri"/>
                <a:sym typeface="Calibri"/>
              </a:rPr>
              <a:t>phân</a:t>
            </a:r>
            <a:r>
              <a:rPr lang="en-US" dirty="0">
                <a:latin typeface="Calibri"/>
                <a:ea typeface="Calibri"/>
                <a:cs typeface="Calibri"/>
                <a:sym typeface="Calibri"/>
              </a:rPr>
              <a:t> </a:t>
            </a:r>
            <a:r>
              <a:rPr lang="en-US" dirty="0" err="1">
                <a:latin typeface="Calibri"/>
                <a:ea typeface="Calibri"/>
                <a:cs typeface="Calibri"/>
                <a:sym typeface="Calibri"/>
              </a:rPr>
              <a:t>rã</a:t>
            </a:r>
            <a:r>
              <a:rPr lang="en-US" dirty="0">
                <a:latin typeface="Calibri"/>
                <a:ea typeface="Calibri"/>
                <a:cs typeface="Calibri"/>
                <a:sym typeface="Calibri"/>
              </a:rPr>
              <a:t> </a:t>
            </a:r>
            <a:r>
              <a:rPr lang="en-US" dirty="0" err="1">
                <a:latin typeface="Calibri"/>
                <a:ea typeface="Calibri"/>
                <a:cs typeface="Calibri"/>
                <a:sym typeface="Calibri"/>
              </a:rPr>
              <a:t>chức</a:t>
            </a:r>
            <a:r>
              <a:rPr lang="en-US" dirty="0">
                <a:latin typeface="Calibri"/>
                <a:ea typeface="Calibri"/>
                <a:cs typeface="Calibri"/>
                <a:sym typeface="Calibri"/>
              </a:rPr>
              <a:t> </a:t>
            </a:r>
            <a:r>
              <a:rPr lang="en-US" dirty="0" err="1">
                <a:latin typeface="Calibri"/>
                <a:ea typeface="Calibri"/>
                <a:cs typeface="Calibri"/>
                <a:sym typeface="Calibri"/>
              </a:rPr>
              <a:t>năng</a:t>
            </a:r>
            <a:r>
              <a:rPr lang="en-US" dirty="0">
                <a:latin typeface="Calibri"/>
                <a:ea typeface="Calibri"/>
                <a:cs typeface="Calibri"/>
                <a:sym typeface="Calibri"/>
              </a:rPr>
              <a:t> </a:t>
            </a:r>
            <a:r>
              <a:rPr lang="en-US" dirty="0" err="1">
                <a:latin typeface="Calibri"/>
                <a:ea typeface="Calibri"/>
                <a:cs typeface="Calibri"/>
                <a:sym typeface="Calibri"/>
              </a:rPr>
              <a:t>Xem</a:t>
            </a:r>
            <a:r>
              <a:rPr lang="en-US" dirty="0">
                <a:latin typeface="Calibri"/>
                <a:ea typeface="Calibri"/>
                <a:cs typeface="Calibri"/>
                <a:sym typeface="Calibri"/>
              </a:rPr>
              <a:t> </a:t>
            </a:r>
            <a:r>
              <a:rPr lang="en-US" dirty="0" err="1">
                <a:latin typeface="Calibri"/>
                <a:ea typeface="Calibri"/>
                <a:cs typeface="Calibri"/>
                <a:sym typeface="Calibri"/>
              </a:rPr>
              <a:t>thông</a:t>
            </a:r>
            <a:r>
              <a:rPr lang="en-US" dirty="0">
                <a:latin typeface="Calibri"/>
                <a:ea typeface="Calibri"/>
                <a:cs typeface="Calibri"/>
                <a:sym typeface="Calibri"/>
              </a:rPr>
              <a:t> tin </a:t>
            </a:r>
            <a:r>
              <a:rPr lang="en-US" dirty="0" err="1">
                <a:latin typeface="Calibri"/>
                <a:ea typeface="Calibri"/>
                <a:cs typeface="Calibri"/>
                <a:sym typeface="Calibri"/>
              </a:rPr>
              <a:t>học</a:t>
            </a:r>
            <a:r>
              <a:rPr lang="en-US" dirty="0">
                <a:latin typeface="Calibri"/>
                <a:ea typeface="Calibri"/>
                <a:cs typeface="Calibri"/>
                <a:sym typeface="Calibri"/>
              </a:rPr>
              <a:t> </a:t>
            </a:r>
            <a:r>
              <a:rPr lang="en-US" dirty="0" err="1">
                <a:latin typeface="Calibri"/>
                <a:ea typeface="Calibri"/>
                <a:cs typeface="Calibri"/>
                <a:sym typeface="Calibri"/>
              </a:rPr>
              <a:t>phí</a:t>
            </a:r>
            <a:endParaRPr dirty="0">
              <a:latin typeface="Calibri"/>
              <a:ea typeface="Calibri"/>
              <a:cs typeface="Calibri"/>
              <a:sym typeface="Calibri"/>
            </a:endParaRPr>
          </a:p>
        </p:txBody>
      </p:sp>
      <p:sp>
        <p:nvSpPr>
          <p:cNvPr id="125" name="Google Shape;125;g2b188c77185_0_0"/>
          <p:cNvSpPr txBox="1">
            <a:spLocks noGrp="1"/>
          </p:cNvSpPr>
          <p:nvPr>
            <p:ph type="body" idx="1"/>
          </p:nvPr>
        </p:nvSpPr>
        <p:spPr>
          <a:xfrm>
            <a:off x="338736" y="1101653"/>
            <a:ext cx="11514600" cy="4909200"/>
          </a:xfrm>
          <a:prstGeom prst="rect">
            <a:avLst/>
          </a:prstGeom>
          <a:noFill/>
          <a:ln>
            <a:noFill/>
          </a:ln>
        </p:spPr>
        <p:txBody>
          <a:bodyPr spcFirstLastPara="1" wrap="square" lIns="91425" tIns="45700" rIns="91425" bIns="45700" anchor="t" anchorCtr="0">
            <a:noAutofit/>
          </a:bodyPr>
          <a:lstStyle/>
          <a:p>
            <a:pPr marL="228600" lvl="0" indent="-50800" algn="l" rtl="0">
              <a:lnSpc>
                <a:spcPct val="115000"/>
              </a:lnSpc>
              <a:spcBef>
                <a:spcPts val="0"/>
              </a:spcBef>
              <a:spcAft>
                <a:spcPts val="0"/>
              </a:spcAft>
              <a:buClr>
                <a:schemeClr val="dk1"/>
              </a:buClr>
              <a:buSzPts val="2800"/>
              <a:buNone/>
            </a:pPr>
            <a:r>
              <a:rPr lang="en-US" dirty="0" err="1">
                <a:latin typeface="Calibri"/>
                <a:ea typeface="Calibri"/>
                <a:cs typeface="Calibri"/>
                <a:sym typeface="Calibri"/>
              </a:rPr>
              <a:t>Tác</a:t>
            </a:r>
            <a:r>
              <a:rPr lang="en-US" dirty="0">
                <a:latin typeface="Calibri"/>
                <a:ea typeface="Calibri"/>
                <a:cs typeface="Calibri"/>
                <a:sym typeface="Calibri"/>
              </a:rPr>
              <a:t> </a:t>
            </a:r>
            <a:r>
              <a:rPr lang="en-US" dirty="0" err="1">
                <a:latin typeface="Calibri"/>
                <a:ea typeface="Calibri"/>
                <a:cs typeface="Calibri"/>
                <a:sym typeface="Calibri"/>
              </a:rPr>
              <a:t>nhân</a:t>
            </a:r>
            <a:r>
              <a:rPr lang="en-US" dirty="0">
                <a:latin typeface="Calibri"/>
                <a:ea typeface="Calibri"/>
                <a:cs typeface="Calibri"/>
                <a:sym typeface="Calibri"/>
              </a:rPr>
              <a:t> </a:t>
            </a:r>
            <a:r>
              <a:rPr lang="en-US" dirty="0" err="1">
                <a:latin typeface="Calibri"/>
                <a:ea typeface="Calibri"/>
                <a:cs typeface="Calibri"/>
                <a:sym typeface="Calibri"/>
              </a:rPr>
              <a:t>chính</a:t>
            </a:r>
            <a:r>
              <a:rPr lang="en-US" dirty="0">
                <a:latin typeface="Calibri"/>
                <a:ea typeface="Calibri"/>
                <a:cs typeface="Calibri"/>
                <a:sym typeface="Calibri"/>
              </a:rPr>
              <a:t>:</a:t>
            </a:r>
          </a:p>
          <a:p>
            <a:pPr marL="635000" lvl="0" indent="-457200" algn="l" rtl="0">
              <a:lnSpc>
                <a:spcPct val="115000"/>
              </a:lnSpc>
              <a:spcBef>
                <a:spcPts val="0"/>
              </a:spcBef>
              <a:spcAft>
                <a:spcPts val="0"/>
              </a:spcAft>
              <a:buClr>
                <a:schemeClr val="dk1"/>
              </a:buClr>
              <a:buSzPts val="2800"/>
              <a:buFont typeface="Wingdings" pitchFamily="2" charset="2"/>
              <a:buChar char="v"/>
            </a:pPr>
            <a:r>
              <a:rPr lang="en-US" dirty="0" err="1">
                <a:latin typeface="Calibri"/>
                <a:ea typeface="Calibri"/>
                <a:cs typeface="Calibri"/>
                <a:sym typeface="Calibri"/>
              </a:rPr>
              <a:t>Học</a:t>
            </a:r>
            <a:r>
              <a:rPr lang="en-US" dirty="0">
                <a:latin typeface="Calibri"/>
                <a:ea typeface="Calibri"/>
                <a:cs typeface="Calibri"/>
                <a:sym typeface="Calibri"/>
              </a:rPr>
              <a:t> </a:t>
            </a:r>
            <a:r>
              <a:rPr lang="en-US" dirty="0" err="1">
                <a:latin typeface="Calibri"/>
                <a:ea typeface="Calibri"/>
                <a:cs typeface="Calibri"/>
                <a:sym typeface="Calibri"/>
              </a:rPr>
              <a:t>sinh</a:t>
            </a:r>
            <a:endParaRPr lang="en-US" dirty="0">
              <a:latin typeface="Calibri"/>
              <a:ea typeface="Calibri"/>
              <a:cs typeface="Calibri"/>
              <a:sym typeface="Calibri"/>
            </a:endParaRPr>
          </a:p>
        </p:txBody>
      </p:sp>
      <p:sp>
        <p:nvSpPr>
          <p:cNvPr id="126" name="Google Shape;126;g2b188c77185_0_0"/>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41</a:t>
            </a:fld>
            <a:endParaRPr/>
          </a:p>
        </p:txBody>
      </p:sp>
      <p:pic>
        <p:nvPicPr>
          <p:cNvPr id="3" name="Picture 2" descr="A diagram of a person with text&#10;&#10;Description automatically generated">
            <a:extLst>
              <a:ext uri="{FF2B5EF4-FFF2-40B4-BE49-F238E27FC236}">
                <a16:creationId xmlns:a16="http://schemas.microsoft.com/office/drawing/2014/main" id="{43E6087D-E97E-C9ED-9358-3ADDD814869D}"/>
              </a:ext>
            </a:extLst>
          </p:cNvPr>
          <p:cNvPicPr>
            <a:picLocks noChangeAspect="1"/>
          </p:cNvPicPr>
          <p:nvPr/>
        </p:nvPicPr>
        <p:blipFill>
          <a:blip r:embed="rId3"/>
          <a:stretch>
            <a:fillRect/>
          </a:stretch>
        </p:blipFill>
        <p:spPr>
          <a:xfrm>
            <a:off x="3611665" y="1005840"/>
            <a:ext cx="7939360" cy="4846320"/>
          </a:xfrm>
          <a:prstGeom prst="rect">
            <a:avLst/>
          </a:prstGeom>
        </p:spPr>
      </p:pic>
    </p:spTree>
    <p:extLst>
      <p:ext uri="{BB962C8B-B14F-4D97-AF65-F5344CB8AC3E}">
        <p14:creationId xmlns:p14="http://schemas.microsoft.com/office/powerpoint/2010/main" val="1675629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337539" y="0"/>
            <a:ext cx="11514528" cy="4360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sz="4000" dirty="0" err="1">
                <a:latin typeface="Calibri"/>
                <a:ea typeface="Calibri"/>
                <a:cs typeface="Calibri"/>
                <a:sym typeface="Calibri"/>
              </a:rPr>
              <a:t>Đặt</a:t>
            </a:r>
            <a:r>
              <a:rPr lang="en-US" sz="4000" dirty="0">
                <a:latin typeface="Calibri"/>
                <a:ea typeface="Calibri"/>
                <a:cs typeface="Calibri"/>
                <a:sym typeface="Calibri"/>
              </a:rPr>
              <a:t> </a:t>
            </a:r>
            <a:r>
              <a:rPr lang="en-US" sz="4000" dirty="0" err="1">
                <a:latin typeface="Calibri"/>
                <a:ea typeface="Calibri"/>
                <a:cs typeface="Calibri"/>
                <a:sym typeface="Calibri"/>
              </a:rPr>
              <a:t>vấn</a:t>
            </a:r>
            <a:r>
              <a:rPr lang="en-US" sz="4000" dirty="0">
                <a:latin typeface="Calibri"/>
                <a:ea typeface="Calibri"/>
                <a:cs typeface="Calibri"/>
                <a:sym typeface="Calibri"/>
              </a:rPr>
              <a:t> </a:t>
            </a:r>
            <a:r>
              <a:rPr lang="en-US" sz="4000" dirty="0" err="1">
                <a:latin typeface="Calibri"/>
                <a:ea typeface="Calibri"/>
                <a:cs typeface="Calibri"/>
                <a:sym typeface="Calibri"/>
              </a:rPr>
              <a:t>đề</a:t>
            </a:r>
            <a:endParaRPr sz="4000" dirty="0">
              <a:latin typeface="Calibri"/>
              <a:ea typeface="Calibri"/>
              <a:cs typeface="Calibri"/>
              <a:sym typeface="Calibri"/>
            </a:endParaRPr>
          </a:p>
        </p:txBody>
      </p:sp>
      <p:sp>
        <p:nvSpPr>
          <p:cNvPr id="104" name="Google Shape;104;p4"/>
          <p:cNvSpPr txBox="1">
            <a:spLocks noGrp="1"/>
          </p:cNvSpPr>
          <p:nvPr>
            <p:ph type="body" idx="1"/>
          </p:nvPr>
        </p:nvSpPr>
        <p:spPr>
          <a:xfrm>
            <a:off x="337539" y="809467"/>
            <a:ext cx="11330205" cy="1360709"/>
          </a:xfrm>
          <a:prstGeom prst="rect">
            <a:avLst/>
          </a:prstGeom>
          <a:noFill/>
          <a:ln>
            <a:noFill/>
          </a:ln>
        </p:spPr>
        <p:txBody>
          <a:bodyPr spcFirstLastPara="1" wrap="square" lIns="91425" tIns="91425" rIns="91425" bIns="45700" anchor="t" anchorCtr="0">
            <a:noAutofit/>
          </a:bodyPr>
          <a:lstStyle/>
          <a:p>
            <a:pPr marL="635000" indent="-457200">
              <a:lnSpc>
                <a:spcPct val="150000"/>
              </a:lnSpc>
              <a:spcBef>
                <a:spcPts val="0"/>
              </a:spcBef>
              <a:buFont typeface="Wingdings" pitchFamily="2" charset="2"/>
              <a:buChar char="Ø"/>
            </a:pPr>
            <a:r>
              <a:rPr lang="en-US" dirty="0">
                <a:solidFill>
                  <a:schemeClr val="accent1"/>
                </a:solidFill>
                <a:latin typeface="Calibri"/>
                <a:ea typeface="Calibri"/>
                <a:cs typeface="Calibri"/>
                <a:sym typeface="Calibri"/>
              </a:rPr>
              <a:t>HCE </a:t>
            </a:r>
            <a:r>
              <a:rPr lang="en-US" dirty="0">
                <a:solidFill>
                  <a:schemeClr val="tx1"/>
                </a:solidFill>
                <a:latin typeface="Calibri"/>
                <a:ea typeface="Calibri"/>
                <a:cs typeface="Calibri"/>
                <a:sym typeface="Calibri"/>
              </a:rPr>
              <a:t>:</a:t>
            </a:r>
            <a:r>
              <a:rPr lang="en-US" dirty="0">
                <a:solidFill>
                  <a:schemeClr val="accent1"/>
                </a:solidFill>
                <a:latin typeface="Calibri"/>
                <a:ea typeface="Calibri"/>
                <a:cs typeface="Calibri"/>
                <a:sym typeface="Calibri"/>
              </a:rPr>
              <a:t> </a:t>
            </a:r>
            <a:r>
              <a:rPr lang="en-US" dirty="0" err="1">
                <a:latin typeface="Calibri"/>
                <a:ea typeface="Calibri"/>
                <a:cs typeface="Calibri"/>
                <a:sym typeface="Calibri"/>
              </a:rPr>
              <a:t>trung</a:t>
            </a:r>
            <a:r>
              <a:rPr lang="en-US" dirty="0">
                <a:latin typeface="Calibri"/>
                <a:ea typeface="Calibri"/>
                <a:cs typeface="Calibri"/>
                <a:sym typeface="Calibri"/>
              </a:rPr>
              <a:t> </a:t>
            </a:r>
            <a:r>
              <a:rPr lang="en-US" dirty="0" err="1">
                <a:latin typeface="Calibri"/>
                <a:ea typeface="Calibri"/>
                <a:cs typeface="Calibri"/>
                <a:sym typeface="Calibri"/>
              </a:rPr>
              <a:t>tâm</a:t>
            </a:r>
            <a:r>
              <a:rPr lang="en-US" dirty="0">
                <a:latin typeface="Calibri"/>
                <a:ea typeface="Calibri"/>
                <a:cs typeface="Calibri"/>
                <a:sym typeface="Calibri"/>
              </a:rPr>
              <a:t> </a:t>
            </a:r>
            <a:r>
              <a:rPr lang="en-US" dirty="0" err="1">
                <a:latin typeface="Calibri"/>
                <a:ea typeface="Calibri"/>
                <a:cs typeface="Calibri"/>
                <a:sym typeface="Calibri"/>
              </a:rPr>
              <a:t>luyện</a:t>
            </a:r>
            <a:r>
              <a:rPr lang="en-US" dirty="0">
                <a:latin typeface="Calibri"/>
                <a:ea typeface="Calibri"/>
                <a:cs typeface="Calibri"/>
                <a:sym typeface="Calibri"/>
              </a:rPr>
              <a:t> </a:t>
            </a:r>
            <a:r>
              <a:rPr lang="en-US" dirty="0" err="1">
                <a:latin typeface="Calibri"/>
                <a:ea typeface="Calibri"/>
                <a:cs typeface="Calibri"/>
                <a:sym typeface="Calibri"/>
              </a:rPr>
              <a:t>thi</a:t>
            </a:r>
            <a:r>
              <a:rPr lang="en-US" dirty="0">
                <a:latin typeface="Calibri"/>
                <a:ea typeface="Calibri"/>
                <a:cs typeface="Calibri"/>
                <a:sym typeface="Calibri"/>
              </a:rPr>
              <a:t> </a:t>
            </a:r>
            <a:r>
              <a:rPr lang="en-US" dirty="0" err="1">
                <a:latin typeface="Calibri"/>
                <a:ea typeface="Calibri"/>
                <a:cs typeface="Calibri"/>
                <a:sym typeface="Calibri"/>
              </a:rPr>
              <a:t>với</a:t>
            </a:r>
            <a:r>
              <a:rPr lang="en-US" dirty="0">
                <a:latin typeface="Calibri"/>
                <a:ea typeface="Calibri"/>
                <a:cs typeface="Calibri"/>
                <a:sym typeface="Calibri"/>
              </a:rPr>
              <a:t> 2 </a:t>
            </a:r>
            <a:r>
              <a:rPr lang="en-US" dirty="0" err="1">
                <a:latin typeface="Calibri"/>
                <a:ea typeface="Calibri"/>
                <a:cs typeface="Calibri"/>
                <a:sym typeface="Calibri"/>
              </a:rPr>
              <a:t>cơ</a:t>
            </a:r>
            <a:r>
              <a:rPr lang="en-US" dirty="0">
                <a:latin typeface="Calibri"/>
                <a:ea typeface="Calibri"/>
                <a:cs typeface="Calibri"/>
                <a:sym typeface="Calibri"/>
              </a:rPr>
              <a:t> </a:t>
            </a:r>
            <a:r>
              <a:rPr lang="en-US" dirty="0" err="1">
                <a:latin typeface="Calibri"/>
                <a:ea typeface="Calibri"/>
                <a:cs typeface="Calibri"/>
                <a:sym typeface="Calibri"/>
              </a:rPr>
              <a:t>sở</a:t>
            </a:r>
            <a:r>
              <a:rPr lang="en-US" dirty="0">
                <a:latin typeface="Calibri"/>
                <a:ea typeface="Calibri"/>
                <a:cs typeface="Calibri"/>
                <a:sym typeface="Calibri"/>
              </a:rPr>
              <a:t> </a:t>
            </a:r>
            <a:r>
              <a:rPr lang="en-US" dirty="0" err="1">
                <a:latin typeface="Calibri"/>
                <a:ea typeface="Calibri"/>
                <a:cs typeface="Calibri"/>
                <a:sym typeface="Calibri"/>
              </a:rPr>
              <a:t>chính</a:t>
            </a:r>
            <a:r>
              <a:rPr lang="en-US" dirty="0">
                <a:latin typeface="Calibri"/>
                <a:ea typeface="Calibri"/>
                <a:cs typeface="Calibri"/>
                <a:sym typeface="Calibri"/>
              </a:rPr>
              <a:t> </a:t>
            </a:r>
            <a:r>
              <a:rPr lang="en-US" dirty="0" err="1">
                <a:latin typeface="Calibri"/>
                <a:ea typeface="Calibri"/>
                <a:cs typeface="Calibri"/>
                <a:sym typeface="Calibri"/>
              </a:rPr>
              <a:t>tại</a:t>
            </a:r>
            <a:r>
              <a:rPr lang="en-US" dirty="0">
                <a:latin typeface="Calibri"/>
                <a:ea typeface="Calibri"/>
                <a:cs typeface="Calibri"/>
                <a:sym typeface="Calibri"/>
              </a:rPr>
              <a:t> Hà Nội.</a:t>
            </a:r>
          </a:p>
          <a:p>
            <a:pPr marL="635000" indent="-457200">
              <a:lnSpc>
                <a:spcPct val="150000"/>
              </a:lnSpc>
              <a:spcBef>
                <a:spcPts val="0"/>
              </a:spcBef>
              <a:buFont typeface="Wingdings" pitchFamily="2" charset="2"/>
              <a:buChar char="Ø"/>
            </a:pPr>
            <a:r>
              <a:rPr lang="en-US" dirty="0" err="1">
                <a:latin typeface="Calibri"/>
                <a:ea typeface="Calibri"/>
                <a:cs typeface="Calibri"/>
                <a:sym typeface="Calibri"/>
              </a:rPr>
              <a:t>Đội</a:t>
            </a:r>
            <a:r>
              <a:rPr lang="en-US" dirty="0">
                <a:latin typeface="Calibri"/>
                <a:ea typeface="Calibri"/>
                <a:cs typeface="Calibri"/>
                <a:sym typeface="Calibri"/>
              </a:rPr>
              <a:t> </a:t>
            </a:r>
            <a:r>
              <a:rPr lang="en-US" dirty="0" err="1">
                <a:latin typeface="Calibri"/>
                <a:ea typeface="Calibri"/>
                <a:cs typeface="Calibri"/>
                <a:sym typeface="Calibri"/>
              </a:rPr>
              <a:t>ngũ</a:t>
            </a:r>
            <a:r>
              <a:rPr lang="en-US" dirty="0">
                <a:latin typeface="Calibri"/>
                <a:ea typeface="Calibri"/>
                <a:cs typeface="Calibri"/>
                <a:sym typeface="Calibri"/>
              </a:rPr>
              <a:t> </a:t>
            </a:r>
            <a:r>
              <a:rPr lang="en-US" dirty="0" err="1">
                <a:latin typeface="Calibri"/>
                <a:ea typeface="Calibri"/>
                <a:cs typeface="Calibri"/>
                <a:sym typeface="Calibri"/>
              </a:rPr>
              <a:t>nhân</a:t>
            </a:r>
            <a:r>
              <a:rPr lang="en-US" dirty="0">
                <a:latin typeface="Calibri"/>
                <a:ea typeface="Calibri"/>
                <a:cs typeface="Calibri"/>
                <a:sym typeface="Calibri"/>
              </a:rPr>
              <a:t> </a:t>
            </a:r>
            <a:r>
              <a:rPr lang="en-US" dirty="0" err="1">
                <a:latin typeface="Calibri"/>
                <a:ea typeface="Calibri"/>
                <a:cs typeface="Calibri"/>
                <a:sym typeface="Calibri"/>
              </a:rPr>
              <a:t>sự</a:t>
            </a:r>
            <a:r>
              <a:rPr lang="en-US" dirty="0">
                <a:latin typeface="Calibri"/>
                <a:ea typeface="Calibri"/>
                <a:cs typeface="Calibri"/>
                <a:sym typeface="Calibri"/>
              </a:rPr>
              <a:t> </a:t>
            </a:r>
            <a:r>
              <a:rPr lang="en-US" dirty="0" err="1">
                <a:latin typeface="Calibri"/>
                <a:ea typeface="Calibri"/>
                <a:cs typeface="Calibri"/>
                <a:sym typeface="Calibri"/>
              </a:rPr>
              <a:t>và</a:t>
            </a:r>
            <a:r>
              <a:rPr lang="en-US" dirty="0">
                <a:latin typeface="Calibri"/>
                <a:ea typeface="Calibri"/>
                <a:cs typeface="Calibri"/>
                <a:sym typeface="Calibri"/>
              </a:rPr>
              <a:t> </a:t>
            </a:r>
            <a:r>
              <a:rPr lang="en-US" dirty="0" err="1">
                <a:latin typeface="Calibri"/>
                <a:ea typeface="Calibri"/>
                <a:cs typeface="Calibri"/>
                <a:sym typeface="Calibri"/>
              </a:rPr>
              <a:t>số</a:t>
            </a:r>
            <a:r>
              <a:rPr lang="en-US" dirty="0">
                <a:latin typeface="Calibri"/>
                <a:ea typeface="Calibri"/>
                <a:cs typeface="Calibri"/>
                <a:sym typeface="Calibri"/>
              </a:rPr>
              <a:t> </a:t>
            </a:r>
            <a:r>
              <a:rPr lang="en-US" dirty="0" err="1">
                <a:latin typeface="Calibri"/>
                <a:ea typeface="Calibri"/>
                <a:cs typeface="Calibri"/>
                <a:sym typeface="Calibri"/>
              </a:rPr>
              <a:t>lượt</a:t>
            </a:r>
            <a:r>
              <a:rPr lang="en-US" dirty="0">
                <a:latin typeface="Calibri"/>
                <a:ea typeface="Calibri"/>
                <a:cs typeface="Calibri"/>
                <a:sym typeface="Calibri"/>
              </a:rPr>
              <a:t> </a:t>
            </a:r>
            <a:r>
              <a:rPr lang="en-US" dirty="0" err="1">
                <a:latin typeface="Calibri"/>
                <a:ea typeface="Calibri"/>
                <a:cs typeface="Calibri"/>
                <a:sym typeface="Calibri"/>
              </a:rPr>
              <a:t>học</a:t>
            </a:r>
            <a:r>
              <a:rPr lang="en-US" dirty="0">
                <a:latin typeface="Calibri"/>
                <a:ea typeface="Calibri"/>
                <a:cs typeface="Calibri"/>
                <a:sym typeface="Calibri"/>
              </a:rPr>
              <a:t> </a:t>
            </a:r>
            <a:r>
              <a:rPr lang="en-US" dirty="0" err="1">
                <a:latin typeface="Calibri"/>
                <a:ea typeface="Calibri"/>
                <a:cs typeface="Calibri"/>
                <a:sym typeface="Calibri"/>
              </a:rPr>
              <a:t>sinh</a:t>
            </a:r>
            <a:r>
              <a:rPr lang="en-US" dirty="0">
                <a:latin typeface="Calibri"/>
                <a:ea typeface="Calibri"/>
                <a:cs typeface="Calibri"/>
                <a:sym typeface="Calibri"/>
              </a:rPr>
              <a:t> </a:t>
            </a:r>
            <a:r>
              <a:rPr lang="en-US" dirty="0" err="1">
                <a:latin typeface="Calibri"/>
                <a:ea typeface="Calibri"/>
                <a:cs typeface="Calibri"/>
                <a:sym typeface="Calibri"/>
              </a:rPr>
              <a:t>tương</a:t>
            </a:r>
            <a:r>
              <a:rPr lang="en-US" dirty="0">
                <a:latin typeface="Calibri"/>
                <a:ea typeface="Calibri"/>
                <a:cs typeface="Calibri"/>
                <a:sym typeface="Calibri"/>
              </a:rPr>
              <a:t> </a:t>
            </a:r>
            <a:r>
              <a:rPr lang="en-US" dirty="0" err="1">
                <a:latin typeface="Calibri"/>
                <a:ea typeface="Calibri"/>
                <a:cs typeface="Calibri"/>
                <a:sym typeface="Calibri"/>
              </a:rPr>
              <a:t>đối</a:t>
            </a:r>
            <a:r>
              <a:rPr lang="en-US" dirty="0">
                <a:latin typeface="Calibri"/>
                <a:ea typeface="Calibri"/>
                <a:cs typeface="Calibri"/>
                <a:sym typeface="Calibri"/>
              </a:rPr>
              <a:t> </a:t>
            </a:r>
            <a:r>
              <a:rPr lang="en-US" dirty="0" err="1">
                <a:latin typeface="Calibri"/>
                <a:ea typeface="Calibri"/>
                <a:cs typeface="Calibri"/>
                <a:sym typeface="Calibri"/>
              </a:rPr>
              <a:t>nhiều</a:t>
            </a:r>
            <a:r>
              <a:rPr lang="en-US" dirty="0">
                <a:latin typeface="Calibri"/>
                <a:ea typeface="Calibri"/>
                <a:cs typeface="Calibri"/>
                <a:sym typeface="Calibri"/>
              </a:rPr>
              <a:t>.</a:t>
            </a:r>
          </a:p>
          <a:p>
            <a:pPr marL="635000" lvl="0" indent="-457200" algn="l" rtl="0">
              <a:lnSpc>
                <a:spcPct val="150000"/>
              </a:lnSpc>
              <a:spcBef>
                <a:spcPts val="0"/>
              </a:spcBef>
              <a:spcAft>
                <a:spcPts val="0"/>
              </a:spcAft>
              <a:buClr>
                <a:schemeClr val="dk1"/>
              </a:buClr>
              <a:buSzPts val="2800"/>
              <a:buFont typeface="Wingdings" pitchFamily="2" charset="2"/>
              <a:buChar char="Ø"/>
            </a:pPr>
            <a:r>
              <a:rPr lang="en-US" dirty="0" err="1">
                <a:latin typeface="Calibri"/>
                <a:ea typeface="Calibri"/>
                <a:cs typeface="Calibri"/>
                <a:sym typeface="Calibri"/>
              </a:rPr>
              <a:t>Việc</a:t>
            </a:r>
            <a:r>
              <a:rPr lang="en-US" dirty="0">
                <a:latin typeface="Calibri"/>
                <a:ea typeface="Calibri"/>
                <a:cs typeface="Calibri"/>
                <a:sym typeface="Calibri"/>
              </a:rPr>
              <a:t> </a:t>
            </a:r>
            <a:r>
              <a:rPr lang="en-US" dirty="0" err="1">
                <a:latin typeface="Calibri"/>
                <a:ea typeface="Calibri"/>
                <a:cs typeface="Calibri"/>
                <a:sym typeface="Calibri"/>
              </a:rPr>
              <a:t>quản</a:t>
            </a:r>
            <a:r>
              <a:rPr lang="en-US" dirty="0">
                <a:latin typeface="Calibri"/>
                <a:ea typeface="Calibri"/>
                <a:cs typeface="Calibri"/>
                <a:sym typeface="Calibri"/>
              </a:rPr>
              <a:t> </a:t>
            </a:r>
            <a:r>
              <a:rPr lang="en-US" dirty="0" err="1">
                <a:latin typeface="Calibri"/>
                <a:ea typeface="Calibri"/>
                <a:cs typeface="Calibri"/>
                <a:sym typeface="Calibri"/>
              </a:rPr>
              <a:t>lý</a:t>
            </a:r>
            <a:r>
              <a:rPr lang="en-US" dirty="0">
                <a:latin typeface="Calibri"/>
                <a:ea typeface="Calibri"/>
                <a:cs typeface="Calibri"/>
                <a:sym typeface="Calibri"/>
              </a:rPr>
              <a:t> </a:t>
            </a:r>
            <a:r>
              <a:rPr lang="en-US" dirty="0" err="1">
                <a:latin typeface="Calibri"/>
                <a:ea typeface="Calibri"/>
                <a:cs typeface="Calibri"/>
                <a:sym typeface="Calibri"/>
              </a:rPr>
              <a:t>trung</a:t>
            </a:r>
            <a:r>
              <a:rPr lang="en-US" dirty="0">
                <a:latin typeface="Calibri"/>
                <a:ea typeface="Calibri"/>
                <a:cs typeface="Calibri"/>
                <a:sym typeface="Calibri"/>
              </a:rPr>
              <a:t> </a:t>
            </a:r>
            <a:r>
              <a:rPr lang="en-US" dirty="0" err="1">
                <a:latin typeface="Calibri"/>
                <a:ea typeface="Calibri"/>
                <a:cs typeface="Calibri"/>
                <a:sym typeface="Calibri"/>
              </a:rPr>
              <a:t>tâm</a:t>
            </a:r>
            <a:r>
              <a:rPr lang="en-US" dirty="0">
                <a:latin typeface="Calibri"/>
                <a:ea typeface="Calibri"/>
                <a:cs typeface="Calibri"/>
                <a:sym typeface="Calibri"/>
              </a:rPr>
              <a:t> bao </a:t>
            </a:r>
            <a:r>
              <a:rPr lang="en-US" dirty="0" err="1">
                <a:latin typeface="Calibri"/>
                <a:ea typeface="Calibri"/>
                <a:cs typeface="Calibri"/>
                <a:sym typeface="Calibri"/>
              </a:rPr>
              <a:t>gồm</a:t>
            </a:r>
            <a:r>
              <a:rPr lang="en-US" dirty="0">
                <a:latin typeface="Calibri"/>
                <a:ea typeface="Calibri"/>
                <a:cs typeface="Calibri"/>
                <a:sym typeface="Calibri"/>
              </a:rPr>
              <a:t> </a:t>
            </a:r>
            <a:r>
              <a:rPr lang="en-US" dirty="0" err="1">
                <a:latin typeface="Calibri"/>
                <a:ea typeface="Calibri"/>
                <a:cs typeface="Calibri"/>
                <a:sym typeface="Calibri"/>
              </a:rPr>
              <a:t>nhiều</a:t>
            </a:r>
            <a:r>
              <a:rPr lang="en-US" dirty="0">
                <a:latin typeface="Calibri"/>
                <a:ea typeface="Calibri"/>
                <a:cs typeface="Calibri"/>
                <a:sym typeface="Calibri"/>
              </a:rPr>
              <a:t> </a:t>
            </a:r>
            <a:r>
              <a:rPr lang="en-US" dirty="0" err="1">
                <a:latin typeface="Calibri"/>
                <a:ea typeface="Calibri"/>
                <a:cs typeface="Calibri"/>
                <a:sym typeface="Calibri"/>
              </a:rPr>
              <a:t>đầu</a:t>
            </a:r>
            <a:r>
              <a:rPr lang="en-US" dirty="0">
                <a:latin typeface="Calibri"/>
                <a:ea typeface="Calibri"/>
                <a:cs typeface="Calibri"/>
                <a:sym typeface="Calibri"/>
              </a:rPr>
              <a:t> </a:t>
            </a:r>
            <a:r>
              <a:rPr lang="en-US" dirty="0" err="1">
                <a:latin typeface="Calibri"/>
                <a:ea typeface="Calibri"/>
                <a:cs typeface="Calibri"/>
                <a:sym typeface="Calibri"/>
              </a:rPr>
              <a:t>việc</a:t>
            </a:r>
            <a:r>
              <a:rPr lang="en-US" dirty="0">
                <a:latin typeface="Calibri"/>
                <a:ea typeface="Calibri"/>
                <a:cs typeface="Calibri"/>
                <a:sym typeface="Calibri"/>
              </a:rPr>
              <a:t>.</a:t>
            </a:r>
          </a:p>
        </p:txBody>
      </p:sp>
      <p:sp>
        <p:nvSpPr>
          <p:cNvPr id="105" name="Google Shape;105;p4"/>
          <p:cNvSpPr txBox="1">
            <a:spLocks noGrp="1"/>
          </p:cNvSpPr>
          <p:nvPr>
            <p:ph type="sldNum" idx="12"/>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1028" name="Picture 4" descr="Trung Tâm Luyện Thi HC Education | Hanoi">
            <a:extLst>
              <a:ext uri="{FF2B5EF4-FFF2-40B4-BE49-F238E27FC236}">
                <a16:creationId xmlns:a16="http://schemas.microsoft.com/office/drawing/2014/main" id="{8D7098FA-C7C6-57FA-7517-4865A8EE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0144" y="2221992"/>
            <a:ext cx="3657600" cy="365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b188c77185_0_41"/>
          <p:cNvSpPr txBox="1">
            <a:spLocks noGrp="1"/>
          </p:cNvSpPr>
          <p:nvPr>
            <p:ph type="title"/>
          </p:nvPr>
        </p:nvSpPr>
        <p:spPr>
          <a:xfrm>
            <a:off x="338736" y="0"/>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sz="4000" dirty="0" err="1">
                <a:latin typeface="Calibri"/>
                <a:ea typeface="Calibri"/>
                <a:cs typeface="Calibri"/>
                <a:sym typeface="Calibri"/>
              </a:rPr>
              <a:t>Đặt</a:t>
            </a:r>
            <a:r>
              <a:rPr lang="en-US" sz="4000" dirty="0">
                <a:latin typeface="Calibri"/>
                <a:ea typeface="Calibri"/>
                <a:cs typeface="Calibri"/>
                <a:sym typeface="Calibri"/>
              </a:rPr>
              <a:t> </a:t>
            </a:r>
            <a:r>
              <a:rPr lang="en-US" sz="4000" dirty="0" err="1">
                <a:latin typeface="Calibri"/>
                <a:ea typeface="Calibri"/>
                <a:cs typeface="Calibri"/>
                <a:sym typeface="Calibri"/>
              </a:rPr>
              <a:t>vấn</a:t>
            </a:r>
            <a:r>
              <a:rPr lang="en-US" sz="4000" dirty="0">
                <a:latin typeface="Calibri"/>
                <a:ea typeface="Calibri"/>
                <a:cs typeface="Calibri"/>
                <a:sym typeface="Calibri"/>
              </a:rPr>
              <a:t> </a:t>
            </a:r>
            <a:r>
              <a:rPr lang="en-US" sz="4000" dirty="0" err="1">
                <a:latin typeface="Calibri"/>
                <a:ea typeface="Calibri"/>
                <a:cs typeface="Calibri"/>
                <a:sym typeface="Calibri"/>
              </a:rPr>
              <a:t>đề</a:t>
            </a:r>
            <a:endParaRPr sz="4000" dirty="0">
              <a:latin typeface="Calibri"/>
              <a:ea typeface="Calibri"/>
              <a:cs typeface="Calibri"/>
              <a:sym typeface="Calibri"/>
            </a:endParaRPr>
          </a:p>
        </p:txBody>
      </p:sp>
      <p:sp>
        <p:nvSpPr>
          <p:cNvPr id="112" name="Google Shape;112;g2b188c77185_0_41"/>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a:t>
            </a:fld>
            <a:endParaRPr/>
          </a:p>
        </p:txBody>
      </p:sp>
      <p:pic>
        <p:nvPicPr>
          <p:cNvPr id="2" name="Picture 2" descr="Data analysis tool in excel to google sheet - imaginggai">
            <a:extLst>
              <a:ext uri="{FF2B5EF4-FFF2-40B4-BE49-F238E27FC236}">
                <a16:creationId xmlns:a16="http://schemas.microsoft.com/office/drawing/2014/main" id="{E6EA8540-9C03-40DF-5928-43CFD4B13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6" y="1547514"/>
            <a:ext cx="8977751"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E83FF6-4911-34C4-B3A1-0543B78A09F9}"/>
              </a:ext>
            </a:extLst>
          </p:cNvPr>
          <p:cNvSpPr txBox="1"/>
          <p:nvPr/>
        </p:nvSpPr>
        <p:spPr>
          <a:xfrm>
            <a:off x="338736" y="804672"/>
            <a:ext cx="11514600" cy="523220"/>
          </a:xfrm>
          <a:prstGeom prst="rect">
            <a:avLst/>
          </a:prstGeom>
          <a:noFill/>
        </p:spPr>
        <p:txBody>
          <a:bodyPr wrap="square" rtlCol="0">
            <a:spAutoFit/>
          </a:bodyPr>
          <a:lstStyle/>
          <a:p>
            <a:pPr marL="457200" indent="-457200">
              <a:buFont typeface="Wingdings" pitchFamily="2" charset="2"/>
              <a:buChar char="Ø"/>
            </a:pPr>
            <a:r>
              <a:rPr lang="en-US" sz="2800" dirty="0" err="1">
                <a:latin typeface="Calibri" panose="020F0502020204030204" pitchFamily="34" charset="0"/>
                <a:cs typeface="Calibri" panose="020F0502020204030204" pitchFamily="34" charset="0"/>
              </a:rPr>
              <a:t>Quản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lý</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các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công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việc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bằng</a:t>
            </a:r>
            <a:r>
              <a:rPr lang="en-US" sz="2800" dirty="0">
                <a:latin typeface="Calibri" panose="020F0502020204030204" pitchFamily="34" charset="0"/>
                <a:cs typeface="Calibri" panose="020F0502020204030204" pitchFamily="34" charset="0"/>
              </a:rPr>
              <a:t> </a:t>
            </a:r>
            <a:r>
              <a:rPr lang="en-US" sz="2800" dirty="0">
                <a:solidFill>
                  <a:srgbClr val="FF0000"/>
                </a:solidFill>
                <a:latin typeface="Calibri" panose="020F0502020204030204" pitchFamily="34" charset="0"/>
                <a:cs typeface="Calibri" panose="020F0502020204030204" pitchFamily="34" charset="0"/>
              </a:rPr>
              <a:t>Excel</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và</a:t>
            </a:r>
            <a:r>
              <a:rPr lang="en-US" sz="2800" dirty="0">
                <a:latin typeface="Calibri" panose="020F0502020204030204" pitchFamily="34" charset="0"/>
                <a:cs typeface="Calibri" panose="020F0502020204030204" pitchFamily="34" charset="0"/>
              </a:rPr>
              <a:t> </a:t>
            </a:r>
            <a:r>
              <a:rPr lang="en-US" sz="2800" dirty="0">
                <a:solidFill>
                  <a:srgbClr val="FF0000"/>
                </a:solidFill>
                <a:latin typeface="Calibri" panose="020F0502020204030204" pitchFamily="34" charset="0"/>
                <a:cs typeface="Calibri" panose="020F0502020204030204" pitchFamily="34" charset="0"/>
              </a:rPr>
              <a:t>Google Sheets</a:t>
            </a:r>
          </a:p>
        </p:txBody>
      </p:sp>
      <p:sp>
        <p:nvSpPr>
          <p:cNvPr id="5" name="TextBox 4">
            <a:extLst>
              <a:ext uri="{FF2B5EF4-FFF2-40B4-BE49-F238E27FC236}">
                <a16:creationId xmlns:a16="http://schemas.microsoft.com/office/drawing/2014/main" id="{A4143E44-A9F8-CE2A-896A-8B40E14920CB}"/>
              </a:ext>
            </a:extLst>
          </p:cNvPr>
          <p:cNvSpPr txBox="1"/>
          <p:nvPr/>
        </p:nvSpPr>
        <p:spPr>
          <a:xfrm>
            <a:off x="3206496" y="5791718"/>
            <a:ext cx="8529899"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=&gt; Cần </a:t>
            </a:r>
            <a:r>
              <a:rPr lang="en-US" sz="2800" dirty="0" err="1">
                <a:latin typeface="Calibri" panose="020F0502020204030204" pitchFamily="34" charset="0"/>
                <a:cs typeface="Calibri" panose="020F0502020204030204" pitchFamily="34" charset="0"/>
              </a:rPr>
              <a:t>một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giao</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diện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trực</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quan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và</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xử</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lý</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tìm</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kiếm</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dữ</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liệu</a:t>
            </a:r>
            <a:r>
              <a:rPr lang="en-US" sz="2800" dirty="0">
                <a:latin typeface="Calibri" panose="020F0502020204030204" pitchFamily="34" charset="0"/>
                <a:cs typeface="Calibri" panose="020F050202020403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b188c77185_0_41"/>
          <p:cNvSpPr txBox="1">
            <a:spLocks noGrp="1"/>
          </p:cNvSpPr>
          <p:nvPr>
            <p:ph type="title"/>
          </p:nvPr>
        </p:nvSpPr>
        <p:spPr>
          <a:xfrm>
            <a:off x="338736" y="0"/>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sz="4000" dirty="0" err="1">
                <a:latin typeface="Calibri"/>
                <a:ea typeface="Calibri"/>
                <a:cs typeface="Calibri"/>
                <a:sym typeface="Calibri"/>
              </a:rPr>
              <a:t>Khảo</a:t>
            </a:r>
            <a:r>
              <a:rPr lang="en-US" sz="4000" dirty="0">
                <a:latin typeface="Calibri"/>
                <a:ea typeface="Calibri"/>
                <a:cs typeface="Calibri"/>
                <a:sym typeface="Calibri"/>
              </a:rPr>
              <a:t> </a:t>
            </a:r>
            <a:r>
              <a:rPr lang="en-US" sz="4000" dirty="0" err="1">
                <a:latin typeface="Calibri"/>
                <a:ea typeface="Calibri"/>
                <a:cs typeface="Calibri"/>
                <a:sym typeface="Calibri"/>
              </a:rPr>
              <a:t>sát</a:t>
            </a:r>
            <a:r>
              <a:rPr lang="en-US" sz="4000" dirty="0">
                <a:latin typeface="Calibri"/>
                <a:ea typeface="Calibri"/>
                <a:cs typeface="Calibri"/>
                <a:sym typeface="Calibri"/>
              </a:rPr>
              <a:t> </a:t>
            </a:r>
            <a:r>
              <a:rPr lang="en-US" sz="4000" dirty="0" err="1">
                <a:latin typeface="Calibri"/>
                <a:ea typeface="Calibri"/>
                <a:cs typeface="Calibri"/>
                <a:sym typeface="Calibri"/>
              </a:rPr>
              <a:t>hiện</a:t>
            </a:r>
            <a:r>
              <a:rPr lang="en-US" sz="4000" dirty="0">
                <a:latin typeface="Calibri"/>
                <a:ea typeface="Calibri"/>
                <a:cs typeface="Calibri"/>
                <a:sym typeface="Calibri"/>
              </a:rPr>
              <a:t> </a:t>
            </a:r>
            <a:r>
              <a:rPr lang="en-US" sz="4000" dirty="0" err="1">
                <a:latin typeface="Calibri"/>
                <a:ea typeface="Calibri"/>
                <a:cs typeface="Calibri"/>
                <a:sym typeface="Calibri"/>
              </a:rPr>
              <a:t>trạng</a:t>
            </a:r>
            <a:endParaRPr sz="4000" dirty="0">
              <a:latin typeface="Calibri"/>
              <a:ea typeface="Calibri"/>
              <a:cs typeface="Calibri"/>
              <a:sym typeface="Calibri"/>
            </a:endParaRPr>
          </a:p>
        </p:txBody>
      </p:sp>
      <p:sp>
        <p:nvSpPr>
          <p:cNvPr id="112" name="Google Shape;112;g2b188c77185_0_41"/>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dirty="0"/>
          </a:p>
        </p:txBody>
      </p:sp>
      <p:sp>
        <p:nvSpPr>
          <p:cNvPr id="4" name="TextBox 3">
            <a:extLst>
              <a:ext uri="{FF2B5EF4-FFF2-40B4-BE49-F238E27FC236}">
                <a16:creationId xmlns:a16="http://schemas.microsoft.com/office/drawing/2014/main" id="{7AE83FF6-4911-34C4-B3A1-0543B78A09F9}"/>
              </a:ext>
            </a:extLst>
          </p:cNvPr>
          <p:cNvSpPr txBox="1"/>
          <p:nvPr/>
        </p:nvSpPr>
        <p:spPr>
          <a:xfrm>
            <a:off x="338736" y="804672"/>
            <a:ext cx="11514600" cy="523220"/>
          </a:xfrm>
          <a:prstGeom prst="rect">
            <a:avLst/>
          </a:prstGeom>
          <a:noFill/>
        </p:spPr>
        <p:txBody>
          <a:bodyPr wrap="square" rtlCol="0">
            <a:spAutoFit/>
          </a:bodyPr>
          <a:lstStyle/>
          <a:p>
            <a:pPr marL="457200" indent="-457200">
              <a:buFont typeface="Wingdings" pitchFamily="2" charset="2"/>
              <a:buChar char="Ø"/>
            </a:pPr>
            <a:r>
              <a:rPr lang="en-US" sz="2800" dirty="0" err="1">
                <a:solidFill>
                  <a:schemeClr val="tx1"/>
                </a:solidFill>
                <a:latin typeface="Calibri" panose="020F0502020204030204" pitchFamily="34" charset="0"/>
                <a:cs typeface="Calibri" panose="020F0502020204030204" pitchFamily="34" charset="0"/>
              </a:rPr>
              <a:t>Bảng</a:t>
            </a:r>
            <a:r>
              <a:rPr lang="en-US" sz="2800" dirty="0">
                <a:solidFill>
                  <a:schemeClr val="tx1"/>
                </a:solidFill>
                <a:latin typeface="Calibri" panose="020F0502020204030204" pitchFamily="34" charset="0"/>
                <a:cs typeface="Calibri" panose="020F0502020204030204" pitchFamily="34" charset="0"/>
              </a:rPr>
              <a:t> so </a:t>
            </a:r>
            <a:r>
              <a:rPr lang="en-US" sz="2800" dirty="0" err="1">
                <a:solidFill>
                  <a:schemeClr val="tx1"/>
                </a:solidFill>
                <a:latin typeface="Calibri" panose="020F0502020204030204" pitchFamily="34" charset="0"/>
                <a:cs typeface="Calibri" panose="020F0502020204030204" pitchFamily="34" charset="0"/>
              </a:rPr>
              <a:t>sánh</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chức</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năng</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của</a:t>
            </a:r>
            <a:r>
              <a:rPr lang="en-US" sz="2800" dirty="0">
                <a:solidFill>
                  <a:schemeClr val="tx1"/>
                </a:solidFill>
                <a:latin typeface="Calibri" panose="020F0502020204030204" pitchFamily="34" charset="0"/>
                <a:cs typeface="Calibri" panose="020F0502020204030204" pitchFamily="34" charset="0"/>
              </a:rPr>
              <a:t> </a:t>
            </a:r>
            <a:r>
              <a:rPr lang="en-US" sz="2800" dirty="0">
                <a:solidFill>
                  <a:srgbClr val="FF0000"/>
                </a:solidFill>
                <a:latin typeface="Calibri" panose="020F0502020204030204" pitchFamily="34" charset="0"/>
                <a:cs typeface="Calibri" panose="020F0502020204030204" pitchFamily="34" charset="0"/>
              </a:rPr>
              <a:t>Easy Edu</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và</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rgbClr val="FF0000"/>
                </a:solidFill>
                <a:latin typeface="Calibri" panose="020F0502020204030204" pitchFamily="34" charset="0"/>
                <a:cs typeface="Calibri" panose="020F0502020204030204" pitchFamily="34" charset="0"/>
              </a:rPr>
              <a:t>Foso</a:t>
            </a:r>
            <a:r>
              <a:rPr lang="en-US" sz="2800" dirty="0">
                <a:solidFill>
                  <a:srgbClr val="FF0000"/>
                </a:solidFill>
                <a:latin typeface="Calibri" panose="020F0502020204030204" pitchFamily="34" charset="0"/>
                <a:cs typeface="Calibri" panose="020F0502020204030204" pitchFamily="34" charset="0"/>
              </a:rPr>
              <a:t> Soft</a:t>
            </a:r>
          </a:p>
        </p:txBody>
      </p:sp>
      <p:sp>
        <p:nvSpPr>
          <p:cNvPr id="3" name="TextBox 2">
            <a:extLst>
              <a:ext uri="{FF2B5EF4-FFF2-40B4-BE49-F238E27FC236}">
                <a16:creationId xmlns:a16="http://schemas.microsoft.com/office/drawing/2014/main" id="{5E4EF662-27C1-9FF3-B0E1-8EB7E4DBB4D1}"/>
              </a:ext>
            </a:extLst>
          </p:cNvPr>
          <p:cNvSpPr txBox="1"/>
          <p:nvPr/>
        </p:nvSpPr>
        <p:spPr>
          <a:xfrm>
            <a:off x="338664" y="1327892"/>
            <a:ext cx="8229601" cy="424732"/>
          </a:xfrm>
          <a:prstGeom prst="rect">
            <a:avLst/>
          </a:prstGeom>
          <a:noFill/>
        </p:spPr>
        <p:txBody>
          <a:bodyPr wrap="square">
            <a:spAutoFit/>
          </a:bodyPr>
          <a:lstStyle/>
          <a:p>
            <a:pPr algn="ctr"/>
            <a:r>
              <a:rPr sz="2160" dirty="0">
                <a:solidFill>
                  <a:srgbClr val="FF0000"/>
                </a:solidFill>
              </a:rPr>
              <a:t>✓: </a:t>
            </a:r>
            <a:r>
              <a:rPr sz="2160" dirty="0" err="1">
                <a:solidFill>
                  <a:srgbClr val="FF0000"/>
                </a:solidFill>
              </a:rPr>
              <a:t>Giải</a:t>
            </a:r>
            <a:r>
              <a:rPr sz="2160" dirty="0">
                <a:solidFill>
                  <a:srgbClr val="FF0000"/>
                </a:solidFill>
              </a:rPr>
              <a:t> </a:t>
            </a:r>
            <a:r>
              <a:rPr sz="2160" dirty="0" err="1">
                <a:solidFill>
                  <a:srgbClr val="FF0000"/>
                </a:solidFill>
              </a:rPr>
              <a:t>quyết</a:t>
            </a:r>
            <a:r>
              <a:rPr sz="2160" dirty="0">
                <a:solidFill>
                  <a:srgbClr val="FF0000"/>
                </a:solidFill>
              </a:rPr>
              <a:t> </a:t>
            </a:r>
            <a:r>
              <a:rPr sz="2160" dirty="0" err="1">
                <a:solidFill>
                  <a:srgbClr val="FF0000"/>
                </a:solidFill>
              </a:rPr>
              <a:t>được</a:t>
            </a:r>
            <a:r>
              <a:rPr lang="en-US" sz="2160" dirty="0"/>
              <a:t>		</a:t>
            </a:r>
            <a:r>
              <a:rPr sz="2160" dirty="0"/>
              <a:t>✗: </a:t>
            </a:r>
            <a:r>
              <a:rPr sz="2160" dirty="0" err="1"/>
              <a:t>Chưa</a:t>
            </a:r>
            <a:r>
              <a:rPr sz="2160" dirty="0"/>
              <a:t> </a:t>
            </a:r>
            <a:r>
              <a:rPr sz="2160" dirty="0" err="1"/>
              <a:t>đề</a:t>
            </a:r>
            <a:r>
              <a:rPr lang="en-US" sz="2160" dirty="0"/>
              <a:t> </a:t>
            </a:r>
            <a:r>
              <a:rPr sz="2160" dirty="0" err="1"/>
              <a:t>cập</a:t>
            </a:r>
            <a:r>
              <a:rPr sz="2160" dirty="0"/>
              <a:t>/</a:t>
            </a:r>
            <a:r>
              <a:rPr lang="en-US" sz="2160" dirty="0" err="1"/>
              <a:t>C</a:t>
            </a:r>
            <a:r>
              <a:rPr sz="2160" dirty="0" err="1"/>
              <a:t>hưa</a:t>
            </a:r>
            <a:r>
              <a:rPr sz="2160" dirty="0"/>
              <a:t> </a:t>
            </a:r>
            <a:r>
              <a:rPr sz="2160" dirty="0" err="1"/>
              <a:t>giải</a:t>
            </a:r>
            <a:r>
              <a:rPr sz="2160" dirty="0"/>
              <a:t> </a:t>
            </a:r>
            <a:r>
              <a:rPr sz="2160" dirty="0" err="1"/>
              <a:t>quyết</a:t>
            </a:r>
            <a:endParaRPr sz="2160" dirty="0"/>
          </a:p>
        </p:txBody>
      </p:sp>
      <p:graphicFrame>
        <p:nvGraphicFramePr>
          <p:cNvPr id="6" name="Table 5">
            <a:extLst>
              <a:ext uri="{FF2B5EF4-FFF2-40B4-BE49-F238E27FC236}">
                <a16:creationId xmlns:a16="http://schemas.microsoft.com/office/drawing/2014/main" id="{0B83F6F7-A7AA-2188-1C3D-BB254207937F}"/>
              </a:ext>
            </a:extLst>
          </p:cNvPr>
          <p:cNvGraphicFramePr>
            <a:graphicFrameLocks noGrp="1"/>
          </p:cNvGraphicFramePr>
          <p:nvPr>
            <p:extLst>
              <p:ext uri="{D42A27DB-BD31-4B8C-83A1-F6EECF244321}">
                <p14:modId xmlns:p14="http://schemas.microsoft.com/office/powerpoint/2010/main" val="1056394386"/>
              </p:ext>
            </p:extLst>
          </p:nvPr>
        </p:nvGraphicFramePr>
        <p:xfrm>
          <a:off x="338665" y="1851112"/>
          <a:ext cx="8229600" cy="4114800"/>
        </p:xfrm>
        <a:graphic>
          <a:graphicData uri="http://schemas.openxmlformats.org/drawingml/2006/table">
            <a:tbl>
              <a:tblPr firstRow="1" bandRow="1">
                <a:tableStyleId>{5C22544A-7EE6-4342-B048-85BDC9FD1C3A}</a:tableStyleId>
              </a:tblPr>
              <a:tblGrid>
                <a:gridCol w="3688080">
                  <a:extLst>
                    <a:ext uri="{9D8B030D-6E8A-4147-A177-3AD203B41FA5}">
                      <a16:colId xmlns:a16="http://schemas.microsoft.com/office/drawing/2014/main" val="20000"/>
                    </a:ext>
                  </a:extLst>
                </a:gridCol>
                <a:gridCol w="179832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04800">
                <a:tc>
                  <a:txBody>
                    <a:bodyPr/>
                    <a:lstStyle/>
                    <a:p>
                      <a:pPr algn="ctr">
                        <a:defRPr b="1"/>
                      </a:pPr>
                      <a:r>
                        <a:rPr sz="2400" dirty="0" err="1">
                          <a:latin typeface="Calibri" panose="020F0502020204030204" pitchFamily="34" charset="0"/>
                          <a:cs typeface="Calibri" panose="020F0502020204030204" pitchFamily="34" charset="0"/>
                        </a:rPr>
                        <a:t>Tiêu</a:t>
                      </a:r>
                      <a:r>
                        <a:rPr sz="2400" dirty="0">
                          <a:latin typeface="Calibri" panose="020F0502020204030204" pitchFamily="34" charset="0"/>
                          <a:cs typeface="Calibri" panose="020F0502020204030204" pitchFamily="34" charset="0"/>
                        </a:rPr>
                        <a:t> Chí</a:t>
                      </a:r>
                    </a:p>
                  </a:txBody>
                  <a:tcPr/>
                </a:tc>
                <a:tc>
                  <a:txBody>
                    <a:bodyPr/>
                    <a:lstStyle/>
                    <a:p>
                      <a:pPr algn="ctr">
                        <a:defRPr b="1"/>
                      </a:pPr>
                      <a:r>
                        <a:rPr sz="2400" dirty="0">
                          <a:latin typeface="Calibri" panose="020F0502020204030204" pitchFamily="34" charset="0"/>
                          <a:cs typeface="Calibri" panose="020F0502020204030204" pitchFamily="34" charset="0"/>
                        </a:rPr>
                        <a:t>Easy Edu</a:t>
                      </a:r>
                    </a:p>
                  </a:txBody>
                  <a:tcPr/>
                </a:tc>
                <a:tc>
                  <a:txBody>
                    <a:bodyPr/>
                    <a:lstStyle/>
                    <a:p>
                      <a:pPr algn="ctr">
                        <a:defRPr b="1"/>
                      </a:pPr>
                      <a:r>
                        <a:rPr sz="2400" dirty="0" err="1">
                          <a:latin typeface="Calibri" panose="020F0502020204030204" pitchFamily="34" charset="0"/>
                          <a:cs typeface="Calibri" panose="020F0502020204030204" pitchFamily="34" charset="0"/>
                        </a:rPr>
                        <a:t>FosoSoft</a:t>
                      </a:r>
                      <a:endParaRPr sz="24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000"/>
                  </a:ext>
                </a:extLst>
              </a:tr>
              <a:tr h="304800">
                <a:tc>
                  <a:txBody>
                    <a:bodyPr/>
                    <a:lstStyle/>
                    <a:p>
                      <a:pPr algn="l"/>
                      <a:r>
                        <a:rPr sz="2400" dirty="0" err="1">
                          <a:latin typeface="Calibri" panose="020F0502020204030204" pitchFamily="34" charset="0"/>
                          <a:cs typeface="Calibri" panose="020F0502020204030204" pitchFamily="34" charset="0"/>
                        </a:rPr>
                        <a:t>Quản</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lý</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nhân</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sự</a:t>
                      </a:r>
                      <a:endParaRPr sz="2400" dirty="0">
                        <a:latin typeface="Calibri" panose="020F0502020204030204" pitchFamily="34" charset="0"/>
                        <a:cs typeface="Calibri" panose="020F0502020204030204" pitchFamily="34" charset="0"/>
                      </a:endParaRPr>
                    </a:p>
                  </a:txBody>
                  <a:tcPr/>
                </a:tc>
                <a:tc>
                  <a:txBody>
                    <a:bodyPr/>
                    <a:lstStyle/>
                    <a:p>
                      <a:pPr algn="ctr"/>
                      <a:r>
                        <a:rPr sz="2400">
                          <a:latin typeface="Calibri" panose="020F0502020204030204" pitchFamily="34" charset="0"/>
                          <a:cs typeface="Calibri" panose="020F0502020204030204" pitchFamily="34" charset="0"/>
                        </a:rPr>
                        <a:t>✗</a:t>
                      </a: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1"/>
                  </a:ext>
                </a:extLst>
              </a:tr>
              <a:tr h="304800">
                <a:tc>
                  <a:txBody>
                    <a:bodyPr/>
                    <a:lstStyle/>
                    <a:p>
                      <a:pPr algn="l"/>
                      <a:r>
                        <a:rPr sz="2400" dirty="0" err="1">
                          <a:latin typeface="Calibri" panose="020F0502020204030204" pitchFamily="34" charset="0"/>
                          <a:cs typeface="Calibri" panose="020F0502020204030204" pitchFamily="34" charset="0"/>
                        </a:rPr>
                        <a:t>Quản</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lý</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học</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sinh</a:t>
                      </a:r>
                      <a:endParaRPr sz="2400" dirty="0">
                        <a:latin typeface="Calibri" panose="020F0502020204030204" pitchFamily="34" charset="0"/>
                        <a:cs typeface="Calibri" panose="020F0502020204030204" pitchFamily="34" charset="0"/>
                      </a:endParaRP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2"/>
                  </a:ext>
                </a:extLst>
              </a:tr>
              <a:tr h="304800">
                <a:tc>
                  <a:txBody>
                    <a:bodyPr/>
                    <a:lstStyle/>
                    <a:p>
                      <a:pPr algn="l"/>
                      <a:r>
                        <a:rPr sz="2400" dirty="0" err="1">
                          <a:latin typeface="Calibri" panose="020F0502020204030204" pitchFamily="34" charset="0"/>
                          <a:cs typeface="Calibri" panose="020F0502020204030204" pitchFamily="34" charset="0"/>
                        </a:rPr>
                        <a:t>Quản</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lý</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lớp</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học</a:t>
                      </a:r>
                      <a:endParaRPr sz="2400" dirty="0">
                        <a:latin typeface="Calibri" panose="020F0502020204030204" pitchFamily="34" charset="0"/>
                        <a:cs typeface="Calibri" panose="020F0502020204030204" pitchFamily="34" charset="0"/>
                      </a:endParaRP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3"/>
                  </a:ext>
                </a:extLst>
              </a:tr>
              <a:tr h="304800">
                <a:tc>
                  <a:txBody>
                    <a:bodyPr/>
                    <a:lstStyle/>
                    <a:p>
                      <a:pPr algn="l"/>
                      <a:r>
                        <a:rPr sz="2400" dirty="0" err="1">
                          <a:latin typeface="Calibri" panose="020F0502020204030204" pitchFamily="34" charset="0"/>
                          <a:cs typeface="Calibri" panose="020F0502020204030204" pitchFamily="34" charset="0"/>
                        </a:rPr>
                        <a:t>Lịch</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học</a:t>
                      </a:r>
                      <a:endParaRPr sz="2400" dirty="0">
                        <a:latin typeface="Calibri" panose="020F0502020204030204" pitchFamily="34" charset="0"/>
                        <a:cs typeface="Calibri" panose="020F0502020204030204" pitchFamily="34" charset="0"/>
                      </a:endParaRP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tc>
                  <a:txBody>
                    <a:bodyPr/>
                    <a:lstStyle/>
                    <a:p>
                      <a:pPr algn="ctr"/>
                      <a:r>
                        <a:rPr sz="240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4"/>
                  </a:ext>
                </a:extLst>
              </a:tr>
              <a:tr h="304800">
                <a:tc>
                  <a:txBody>
                    <a:bodyPr/>
                    <a:lstStyle/>
                    <a:p>
                      <a:pPr algn="l"/>
                      <a:r>
                        <a:rPr sz="2400" dirty="0" err="1">
                          <a:latin typeface="Calibri" panose="020F0502020204030204" pitchFamily="34" charset="0"/>
                          <a:cs typeface="Calibri" panose="020F0502020204030204" pitchFamily="34" charset="0"/>
                        </a:rPr>
                        <a:t>Quản</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lý</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cơ</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sở</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vật</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chất</a:t>
                      </a:r>
                      <a:endParaRPr sz="2400" dirty="0">
                        <a:latin typeface="Calibri" panose="020F0502020204030204" pitchFamily="34" charset="0"/>
                        <a:cs typeface="Calibri" panose="020F0502020204030204" pitchFamily="34" charset="0"/>
                      </a:endParaRPr>
                    </a:p>
                  </a:txBody>
                  <a:tcPr/>
                </a:tc>
                <a:tc>
                  <a:txBody>
                    <a:bodyPr/>
                    <a:lstStyle/>
                    <a:p>
                      <a:pPr algn="ctr"/>
                      <a:r>
                        <a:rPr sz="2400" dirty="0">
                          <a:latin typeface="Calibri" panose="020F0502020204030204" pitchFamily="34" charset="0"/>
                          <a:cs typeface="Calibri" panose="020F0502020204030204" pitchFamily="34" charset="0"/>
                        </a:rPr>
                        <a:t>✗</a:t>
                      </a:r>
                    </a:p>
                  </a:txBody>
                  <a:tcPr/>
                </a:tc>
                <a:tc>
                  <a:txBody>
                    <a:bodyPr/>
                    <a:lstStyle/>
                    <a:p>
                      <a:pPr algn="ctr"/>
                      <a:r>
                        <a:rPr sz="240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5"/>
                  </a:ext>
                </a:extLst>
              </a:tr>
              <a:tr h="304800">
                <a:tc>
                  <a:txBody>
                    <a:bodyPr/>
                    <a:lstStyle/>
                    <a:p>
                      <a:pPr algn="l"/>
                      <a:r>
                        <a:rPr sz="2400" dirty="0" err="1">
                          <a:latin typeface="Calibri" panose="020F0502020204030204" pitchFamily="34" charset="0"/>
                          <a:cs typeface="Calibri" panose="020F0502020204030204" pitchFamily="34" charset="0"/>
                        </a:rPr>
                        <a:t>Điểm</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danh</a:t>
                      </a:r>
                      <a:endParaRPr sz="2400" dirty="0">
                        <a:latin typeface="Calibri" panose="020F0502020204030204" pitchFamily="34" charset="0"/>
                        <a:cs typeface="Calibri" panose="020F0502020204030204" pitchFamily="34" charset="0"/>
                      </a:endParaRP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tc>
                  <a:txBody>
                    <a:bodyPr/>
                    <a:lstStyle/>
                    <a:p>
                      <a:pPr algn="ctr"/>
                      <a:r>
                        <a:rPr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6"/>
                  </a:ext>
                </a:extLst>
              </a:tr>
              <a:tr h="304800">
                <a:tc>
                  <a:txBody>
                    <a:bodyPr/>
                    <a:lstStyle/>
                    <a:p>
                      <a:pPr algn="l"/>
                      <a:r>
                        <a:rPr sz="2400" dirty="0" err="1">
                          <a:latin typeface="Calibri" panose="020F0502020204030204" pitchFamily="34" charset="0"/>
                          <a:cs typeface="Calibri" panose="020F0502020204030204" pitchFamily="34" charset="0"/>
                        </a:rPr>
                        <a:t>Học</a:t>
                      </a:r>
                      <a:r>
                        <a:rPr sz="2400" dirty="0">
                          <a:latin typeface="Calibri" panose="020F0502020204030204" pitchFamily="34" charset="0"/>
                          <a:cs typeface="Calibri" panose="020F0502020204030204" pitchFamily="34" charset="0"/>
                        </a:rPr>
                        <a:t> </a:t>
                      </a:r>
                      <a:r>
                        <a:rPr sz="2400" dirty="0" err="1">
                          <a:latin typeface="Calibri" panose="020F0502020204030204" pitchFamily="34" charset="0"/>
                          <a:cs typeface="Calibri" panose="020F0502020204030204" pitchFamily="34" charset="0"/>
                        </a:rPr>
                        <a:t>phí</a:t>
                      </a:r>
                      <a:endParaRPr sz="2400" dirty="0">
                        <a:latin typeface="Calibri" panose="020F0502020204030204" pitchFamily="34" charset="0"/>
                        <a:cs typeface="Calibri" panose="020F0502020204030204" pitchFamily="34" charset="0"/>
                      </a:endParaRPr>
                    </a:p>
                  </a:txBody>
                  <a:tcPr/>
                </a:tc>
                <a:tc>
                  <a:txBody>
                    <a:bodyPr/>
                    <a:lstStyle/>
                    <a:p>
                      <a:pPr algn="ctr"/>
                      <a:r>
                        <a:rPr sz="2400">
                          <a:latin typeface="Calibri" panose="020F0502020204030204" pitchFamily="34" charset="0"/>
                          <a:cs typeface="Calibri" panose="020F0502020204030204" pitchFamily="34" charset="0"/>
                        </a:rPr>
                        <a:t>✗</a:t>
                      </a:r>
                    </a:p>
                  </a:txBody>
                  <a:tcPr/>
                </a:tc>
                <a:tc>
                  <a:txBody>
                    <a:bodyPr/>
                    <a:lstStyle/>
                    <a:p>
                      <a:pPr algn="ctr"/>
                      <a:r>
                        <a:rPr sz="2400" dirty="0">
                          <a:solidFill>
                            <a:srgbClr val="FF0000"/>
                          </a:solidFill>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7"/>
                  </a:ext>
                </a:extLst>
              </a:tr>
              <a:tr h="304800">
                <a:tc>
                  <a:txBody>
                    <a:bodyPr/>
                    <a:lstStyle/>
                    <a:p>
                      <a:pPr algn="l"/>
                      <a:r>
                        <a:rPr sz="2400" dirty="0" err="1">
                          <a:latin typeface="Calibri" panose="020F0502020204030204" pitchFamily="34" charset="0"/>
                          <a:cs typeface="Calibri" panose="020F0502020204030204" pitchFamily="34" charset="0"/>
                        </a:rPr>
                        <a:t>Lương</a:t>
                      </a:r>
                      <a:endParaRPr sz="2400" dirty="0">
                        <a:latin typeface="Calibri" panose="020F0502020204030204" pitchFamily="34" charset="0"/>
                        <a:cs typeface="Calibri" panose="020F0502020204030204" pitchFamily="34" charset="0"/>
                      </a:endParaRPr>
                    </a:p>
                  </a:txBody>
                  <a:tcPr/>
                </a:tc>
                <a:tc>
                  <a:txBody>
                    <a:bodyPr/>
                    <a:lstStyle/>
                    <a:p>
                      <a:pPr algn="ctr"/>
                      <a:r>
                        <a:rPr sz="2400">
                          <a:latin typeface="Calibri" panose="020F0502020204030204" pitchFamily="34" charset="0"/>
                          <a:cs typeface="Calibri" panose="020F0502020204030204" pitchFamily="34" charset="0"/>
                        </a:rPr>
                        <a:t>✗</a:t>
                      </a:r>
                    </a:p>
                  </a:txBody>
                  <a:tcPr/>
                </a:tc>
                <a:tc>
                  <a:txBody>
                    <a:bodyPr/>
                    <a:lstStyle/>
                    <a:p>
                      <a:pPr algn="ctr"/>
                      <a:r>
                        <a:rPr sz="2400" dirty="0">
                          <a:latin typeface="Calibri" panose="020F0502020204030204" pitchFamily="34" charset="0"/>
                          <a:cs typeface="Calibri" panose="020F0502020204030204" pitchFamily="34" charset="0"/>
                        </a:rPr>
                        <a:t>✗</a:t>
                      </a:r>
                    </a:p>
                  </a:txBody>
                  <a:tcPr/>
                </a:tc>
                <a:extLst>
                  <a:ext uri="{0D108BD9-81ED-4DB2-BD59-A6C34878D82A}">
                    <a16:rowId xmlns:a16="http://schemas.microsoft.com/office/drawing/2014/main" val="10008"/>
                  </a:ext>
                </a:extLst>
              </a:tr>
            </a:tbl>
          </a:graphicData>
        </a:graphic>
      </p:graphicFrame>
      <p:sp>
        <p:nvSpPr>
          <p:cNvPr id="2" name="TextBox 1">
            <a:extLst>
              <a:ext uri="{FF2B5EF4-FFF2-40B4-BE49-F238E27FC236}">
                <a16:creationId xmlns:a16="http://schemas.microsoft.com/office/drawing/2014/main" id="{C9A37FF7-4528-8755-210C-87AA827FC442}"/>
              </a:ext>
            </a:extLst>
          </p:cNvPr>
          <p:cNvSpPr txBox="1"/>
          <p:nvPr/>
        </p:nvSpPr>
        <p:spPr>
          <a:xfrm>
            <a:off x="3496987" y="6064400"/>
            <a:ext cx="4233851" cy="307777"/>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Easy Edu: </a:t>
            </a:r>
            <a:r>
              <a:rPr lang="en-US" dirty="0">
                <a:latin typeface="Calibri" panose="020F0502020204030204" pitchFamily="34" charset="0"/>
                <a:cs typeface="Calibri" panose="020F0502020204030204" pitchFamily="34" charset="0"/>
                <a:hlinkClick r:id="rId3"/>
              </a:rPr>
              <a:t>Easy Edu - Nền tảng quản trị giáo dục đào tạo</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4800F4C-8F8D-47A7-5245-067546EAAE2C}"/>
              </a:ext>
            </a:extLst>
          </p:cNvPr>
          <p:cNvSpPr txBox="1"/>
          <p:nvPr/>
        </p:nvSpPr>
        <p:spPr>
          <a:xfrm>
            <a:off x="3496987" y="6492875"/>
            <a:ext cx="5314275" cy="307777"/>
          </a:xfrm>
          <a:prstGeom prst="rect">
            <a:avLst/>
          </a:prstGeom>
          <a:noFill/>
        </p:spPr>
        <p:txBody>
          <a:bodyPr wrap="none" rtlCol="0">
            <a:spAutoFit/>
          </a:bodyPr>
          <a:lstStyle/>
          <a:p>
            <a:r>
              <a:rPr lang="en-US" dirty="0" err="1">
                <a:latin typeface="Calibri" panose="020F0502020204030204" pitchFamily="34" charset="0"/>
                <a:cs typeface="Calibri" panose="020F0502020204030204" pitchFamily="34" charset="0"/>
              </a:rPr>
              <a:t>FosoSoft</a:t>
            </a: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4"/>
              </a:rPr>
              <a:t>Phần mềm quản lý khách hàng hiệu quả - FOSO (fososoft.vn)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9472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g2b188c77185_0_41"/>
          <p:cNvSpPr txBox="1">
            <a:spLocks noGrp="1"/>
          </p:cNvSpPr>
          <p:nvPr>
            <p:ph type="title"/>
          </p:nvPr>
        </p:nvSpPr>
        <p:spPr>
          <a:xfrm>
            <a:off x="365760" y="0"/>
            <a:ext cx="11514600" cy="43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en-US" sz="4000" dirty="0">
                <a:latin typeface="Calibri"/>
                <a:ea typeface="Calibri"/>
                <a:cs typeface="Calibri"/>
                <a:sym typeface="Calibri"/>
              </a:rPr>
              <a:t>Mục </a:t>
            </a:r>
            <a:r>
              <a:rPr lang="en-US" sz="4000" dirty="0" err="1">
                <a:latin typeface="Calibri"/>
                <a:ea typeface="Calibri"/>
                <a:cs typeface="Calibri"/>
                <a:sym typeface="Calibri"/>
              </a:rPr>
              <a:t>tiêu</a:t>
            </a:r>
            <a:r>
              <a:rPr lang="en-US" sz="4000" dirty="0">
                <a:latin typeface="Calibri"/>
                <a:ea typeface="Calibri"/>
                <a:cs typeface="Calibri"/>
                <a:sym typeface="Calibri"/>
              </a:rPr>
              <a:t> </a:t>
            </a:r>
            <a:r>
              <a:rPr lang="en-US" sz="4000" dirty="0" err="1">
                <a:latin typeface="Calibri"/>
                <a:ea typeface="Calibri"/>
                <a:cs typeface="Calibri"/>
                <a:sym typeface="Calibri"/>
              </a:rPr>
              <a:t>đề</a:t>
            </a:r>
            <a:r>
              <a:rPr lang="en-US" sz="4000" dirty="0">
                <a:latin typeface="Calibri"/>
                <a:ea typeface="Calibri"/>
                <a:cs typeface="Calibri"/>
                <a:sym typeface="Calibri"/>
              </a:rPr>
              <a:t> </a:t>
            </a:r>
            <a:r>
              <a:rPr lang="en-US" sz="4000" dirty="0" err="1">
                <a:latin typeface="Calibri"/>
                <a:ea typeface="Calibri"/>
                <a:cs typeface="Calibri"/>
                <a:sym typeface="Calibri"/>
              </a:rPr>
              <a:t>tài</a:t>
            </a:r>
            <a:endParaRPr sz="4000" dirty="0">
              <a:latin typeface="Calibri"/>
              <a:ea typeface="Calibri"/>
              <a:cs typeface="Calibri"/>
              <a:sym typeface="Calibri"/>
            </a:endParaRPr>
          </a:p>
        </p:txBody>
      </p:sp>
      <p:sp>
        <p:nvSpPr>
          <p:cNvPr id="112" name="Google Shape;112;g2b188c77185_0_41"/>
          <p:cNvSpPr txBox="1">
            <a:spLocks noGrp="1"/>
          </p:cNvSpPr>
          <p:nvPr>
            <p:ph type="sldNum" idx="12"/>
          </p:nvPr>
        </p:nvSpPr>
        <p:spPr>
          <a:xfrm>
            <a:off x="9156511" y="6492875"/>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4" name="TextBox 3">
            <a:extLst>
              <a:ext uri="{FF2B5EF4-FFF2-40B4-BE49-F238E27FC236}">
                <a16:creationId xmlns:a16="http://schemas.microsoft.com/office/drawing/2014/main" id="{7AE83FF6-4911-34C4-B3A1-0543B78A09F9}"/>
              </a:ext>
            </a:extLst>
          </p:cNvPr>
          <p:cNvSpPr txBox="1"/>
          <p:nvPr/>
        </p:nvSpPr>
        <p:spPr>
          <a:xfrm>
            <a:off x="338736" y="800179"/>
            <a:ext cx="11514600" cy="2610843"/>
          </a:xfrm>
          <a:prstGeom prst="rect">
            <a:avLst/>
          </a:prstGeom>
          <a:noFill/>
        </p:spPr>
        <p:txBody>
          <a:bodyPr wrap="square" rtlCol="0">
            <a:spAutoFit/>
          </a:bodyPr>
          <a:lstStyle/>
          <a:p>
            <a:pPr marL="457200" indent="-457200">
              <a:lnSpc>
                <a:spcPct val="150000"/>
              </a:lnSpc>
              <a:buFont typeface="Wingdings" pitchFamily="2" charset="2"/>
              <a:buChar char="Ø"/>
            </a:pPr>
            <a:r>
              <a:rPr lang="en-US" sz="2800" dirty="0" err="1">
                <a:solidFill>
                  <a:schemeClr val="tx1"/>
                </a:solidFill>
                <a:latin typeface="Calibri" panose="020F0502020204030204" pitchFamily="34" charset="0"/>
                <a:cs typeface="Calibri" panose="020F0502020204030204" pitchFamily="34" charset="0"/>
              </a:rPr>
              <a:t>Đánh</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giá</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chung</a:t>
            </a:r>
            <a:r>
              <a:rPr lang="en-US" sz="2800" dirty="0">
                <a:solidFill>
                  <a:schemeClr val="tx1"/>
                </a:solidFill>
                <a:latin typeface="Calibri" panose="020F0502020204030204" pitchFamily="34" charset="0"/>
                <a:cs typeface="Calibri" panose="020F0502020204030204" pitchFamily="34" charset="0"/>
              </a:rPr>
              <a:t>:</a:t>
            </a:r>
          </a:p>
          <a:p>
            <a:pPr marL="457200" indent="-457200">
              <a:lnSpc>
                <a:spcPct val="150000"/>
              </a:lnSpc>
              <a:buFont typeface="Wingdings" pitchFamily="2" charset="2"/>
              <a:buChar char="q"/>
            </a:pPr>
            <a:r>
              <a:rPr lang="en-US" sz="2800" dirty="0">
                <a:solidFill>
                  <a:schemeClr val="tx1"/>
                </a:solidFill>
                <a:latin typeface="Calibri" panose="020F0502020204030204" pitchFamily="34" charset="0"/>
                <a:cs typeface="Calibri" panose="020F0502020204030204" pitchFamily="34" charset="0"/>
              </a:rPr>
              <a:t>Giao </a:t>
            </a:r>
            <a:r>
              <a:rPr lang="en-US" sz="2800" dirty="0" err="1">
                <a:solidFill>
                  <a:schemeClr val="tx1"/>
                </a:solidFill>
                <a:latin typeface="Calibri" panose="020F0502020204030204" pitchFamily="34" charset="0"/>
                <a:cs typeface="Calibri" panose="020F0502020204030204" pitchFamily="34" charset="0"/>
              </a:rPr>
              <a:t>diện</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thân</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thiện</a:t>
            </a:r>
            <a:r>
              <a:rPr lang="en-US" sz="2800" dirty="0">
                <a:solidFill>
                  <a:schemeClr val="tx1"/>
                </a:solidFill>
                <a:latin typeface="Calibri" panose="020F0502020204030204" pitchFamily="34" charset="0"/>
                <a:cs typeface="Calibri" panose="020F0502020204030204" pitchFamily="34" charset="0"/>
              </a:rPr>
              <a:t>.</a:t>
            </a:r>
          </a:p>
          <a:p>
            <a:pPr marL="457200" indent="-457200">
              <a:lnSpc>
                <a:spcPct val="150000"/>
              </a:lnSpc>
              <a:buFont typeface="Wingdings" pitchFamily="2" charset="2"/>
              <a:buChar char="q"/>
            </a:pPr>
            <a:r>
              <a:rPr lang="en-US" sz="2800" dirty="0" err="1">
                <a:solidFill>
                  <a:schemeClr val="tx1"/>
                </a:solidFill>
                <a:latin typeface="Calibri" panose="020F0502020204030204" pitchFamily="34" charset="0"/>
                <a:cs typeface="Calibri" panose="020F0502020204030204" pitchFamily="34" charset="0"/>
              </a:rPr>
              <a:t>Yêu</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cầu</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trả</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phí</a:t>
            </a:r>
            <a:r>
              <a:rPr lang="en-US" sz="2800" dirty="0">
                <a:solidFill>
                  <a:schemeClr val="tx1"/>
                </a:solidFill>
                <a:latin typeface="Calibri" panose="020F0502020204030204" pitchFamily="34" charset="0"/>
                <a:cs typeface="Calibri" panose="020F0502020204030204" pitchFamily="34" charset="0"/>
              </a:rPr>
              <a:t>.</a:t>
            </a:r>
          </a:p>
          <a:p>
            <a:pPr marL="457200" indent="-457200">
              <a:lnSpc>
                <a:spcPct val="150000"/>
              </a:lnSpc>
              <a:buFont typeface="Wingdings" pitchFamily="2" charset="2"/>
              <a:buChar char="q"/>
            </a:pPr>
            <a:r>
              <a:rPr lang="en-US" sz="2800" dirty="0" err="1">
                <a:solidFill>
                  <a:schemeClr val="tx1"/>
                </a:solidFill>
                <a:latin typeface="Calibri" panose="020F0502020204030204" pitchFamily="34" charset="0"/>
                <a:cs typeface="Calibri" panose="020F0502020204030204" pitchFamily="34" charset="0"/>
              </a:rPr>
              <a:t>Chưa</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có</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sự</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tham</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gia</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của</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rgbClr val="FF0000"/>
                </a:solidFill>
                <a:latin typeface="Calibri" panose="020F0502020204030204" pitchFamily="34" charset="0"/>
                <a:cs typeface="Calibri" panose="020F0502020204030204" pitchFamily="34" charset="0"/>
              </a:rPr>
              <a:t>giáo</a:t>
            </a:r>
            <a:r>
              <a:rPr lang="en-US" sz="2800" dirty="0">
                <a:solidFill>
                  <a:srgbClr val="FF0000"/>
                </a:solidFill>
                <a:latin typeface="Calibri" panose="020F0502020204030204" pitchFamily="34" charset="0"/>
                <a:cs typeface="Calibri" panose="020F0502020204030204" pitchFamily="34" charset="0"/>
              </a:rPr>
              <a:t> viên</a:t>
            </a:r>
            <a:r>
              <a:rPr lang="en-US" sz="2800" dirty="0">
                <a:solidFill>
                  <a:schemeClr val="tx1"/>
                </a:solidFill>
                <a:latin typeface="Calibri" panose="020F0502020204030204" pitchFamily="34" charset="0"/>
                <a:cs typeface="Calibri" panose="020F0502020204030204" pitchFamily="34" charset="0"/>
              </a:rPr>
              <a:t>,</a:t>
            </a:r>
            <a:r>
              <a:rPr lang="en-US" sz="2800" dirty="0">
                <a:solidFill>
                  <a:srgbClr val="FF0000"/>
                </a:solidFill>
                <a:latin typeface="Calibri" panose="020F0502020204030204" pitchFamily="34" charset="0"/>
                <a:cs typeface="Calibri" panose="020F0502020204030204" pitchFamily="34" charset="0"/>
              </a:rPr>
              <a:t> </a:t>
            </a:r>
            <a:r>
              <a:rPr lang="en-US" sz="2800" dirty="0" err="1">
                <a:solidFill>
                  <a:srgbClr val="FF0000"/>
                </a:solidFill>
                <a:latin typeface="Calibri" panose="020F0502020204030204" pitchFamily="34" charset="0"/>
                <a:cs typeface="Calibri" panose="020F0502020204030204" pitchFamily="34" charset="0"/>
              </a:rPr>
              <a:t>học</a:t>
            </a:r>
            <a:r>
              <a:rPr lang="en-US" sz="2800" dirty="0">
                <a:solidFill>
                  <a:srgbClr val="FF0000"/>
                </a:solidFill>
                <a:latin typeface="Calibri" panose="020F0502020204030204" pitchFamily="34" charset="0"/>
                <a:cs typeface="Calibri" panose="020F0502020204030204" pitchFamily="34" charset="0"/>
              </a:rPr>
              <a:t> </a:t>
            </a:r>
            <a:r>
              <a:rPr lang="en-US" sz="2800" dirty="0" err="1">
                <a:solidFill>
                  <a:srgbClr val="FF0000"/>
                </a:solidFill>
                <a:latin typeface="Calibri" panose="020F0502020204030204" pitchFamily="34" charset="0"/>
                <a:cs typeface="Calibri" panose="020F0502020204030204" pitchFamily="34" charset="0"/>
              </a:rPr>
              <a:t>sinh</a:t>
            </a:r>
            <a:r>
              <a:rPr lang="en-US" sz="2800" dirty="0">
                <a:solidFill>
                  <a:schemeClr val="tx1"/>
                </a:solidFill>
                <a:latin typeface="Calibri" panose="020F0502020204030204" pitchFamily="34" charset="0"/>
                <a:cs typeface="Calibri" panose="020F0502020204030204" pitchFamily="34" charset="0"/>
              </a:rPr>
              <a:t>.</a:t>
            </a:r>
            <a:endParaRPr lang="en-US" sz="2800" dirty="0">
              <a:solidFill>
                <a:srgbClr val="FF0000"/>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3C6274C-DFA9-CF76-B891-0921734EAE76}"/>
              </a:ext>
            </a:extLst>
          </p:cNvPr>
          <p:cNvSpPr txBox="1"/>
          <p:nvPr/>
        </p:nvSpPr>
        <p:spPr>
          <a:xfrm>
            <a:off x="385111" y="4211201"/>
            <a:ext cx="11514600" cy="523220"/>
          </a:xfrm>
          <a:prstGeom prst="rect">
            <a:avLst/>
          </a:prstGeom>
          <a:noFill/>
        </p:spPr>
        <p:txBody>
          <a:bodyPr wrap="square" rtlCol="0">
            <a:spAutoFit/>
          </a:bodyPr>
          <a:lstStyle/>
          <a:p>
            <a:pPr marL="457200" indent="-457200">
              <a:buFont typeface="Wingdings" pitchFamily="2" charset="2"/>
              <a:buChar char="Ø"/>
            </a:pPr>
            <a:r>
              <a:rPr lang="en-US" sz="2800" dirty="0">
                <a:solidFill>
                  <a:schemeClr val="tx1"/>
                </a:solidFill>
                <a:latin typeface="Calibri" panose="020F0502020204030204" pitchFamily="34" charset="0"/>
                <a:cs typeface="Calibri" panose="020F0502020204030204" pitchFamily="34" charset="0"/>
              </a:rPr>
              <a:t>Mục </a:t>
            </a:r>
            <a:r>
              <a:rPr lang="en-US" sz="2800" dirty="0" err="1">
                <a:solidFill>
                  <a:schemeClr val="tx1"/>
                </a:solidFill>
                <a:latin typeface="Calibri" panose="020F0502020204030204" pitchFamily="34" charset="0"/>
                <a:cs typeface="Calibri" panose="020F0502020204030204" pitchFamily="34" charset="0"/>
              </a:rPr>
              <a:t>tiêu</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đề</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tài</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Xây</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dựng</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các</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chức</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năng</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theo</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tiêu</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chí</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khảo</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sát</a:t>
            </a:r>
            <a:r>
              <a:rPr lang="en-US" sz="2800" dirty="0">
                <a:solidFill>
                  <a:schemeClr val="tx1"/>
                </a:solidFill>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E04539CC-51E5-5F6C-9BBB-FDB55ED4DCC9}"/>
              </a:ext>
            </a:extLst>
          </p:cNvPr>
          <p:cNvSpPr txBox="1"/>
          <p:nvPr/>
        </p:nvSpPr>
        <p:spPr>
          <a:xfrm>
            <a:off x="385111" y="5534600"/>
            <a:ext cx="11514600" cy="523220"/>
          </a:xfrm>
          <a:prstGeom prst="rect">
            <a:avLst/>
          </a:prstGeom>
          <a:noFill/>
        </p:spPr>
        <p:txBody>
          <a:bodyPr wrap="square" rtlCol="0">
            <a:spAutoFit/>
          </a:bodyPr>
          <a:lstStyle/>
          <a:p>
            <a:pPr marL="457200" indent="-457200">
              <a:buFont typeface="Wingdings" pitchFamily="2" charset="2"/>
              <a:buChar char="Ø"/>
            </a:pPr>
            <a:r>
              <a:rPr lang="en-US" sz="2800" dirty="0" err="1">
                <a:solidFill>
                  <a:schemeClr val="tx1"/>
                </a:solidFill>
                <a:latin typeface="Calibri" panose="020F0502020204030204" pitchFamily="34" charset="0"/>
                <a:cs typeface="Calibri" panose="020F0502020204030204" pitchFamily="34" charset="0"/>
              </a:rPr>
              <a:t>Phạm</a:t>
            </a:r>
            <a:r>
              <a:rPr lang="en-US" sz="2800" dirty="0">
                <a:solidFill>
                  <a:schemeClr val="tx1"/>
                </a:solidFill>
                <a:latin typeface="Calibri" panose="020F0502020204030204" pitchFamily="34" charset="0"/>
                <a:cs typeface="Calibri" panose="020F0502020204030204" pitchFamily="34" charset="0"/>
              </a:rPr>
              <a:t> vi </a:t>
            </a:r>
            <a:r>
              <a:rPr lang="en-US" sz="2800" dirty="0" err="1">
                <a:solidFill>
                  <a:schemeClr val="tx1"/>
                </a:solidFill>
                <a:latin typeface="Calibri" panose="020F0502020204030204" pitchFamily="34" charset="0"/>
                <a:cs typeface="Calibri" panose="020F0502020204030204" pitchFamily="34" charset="0"/>
              </a:rPr>
              <a:t>đề</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tài</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Xây</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dựng</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hệ</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thống</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phục</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vụ</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việc</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quản</a:t>
            </a:r>
            <a:r>
              <a:rPr lang="en-US" sz="2800" dirty="0">
                <a:solidFill>
                  <a:schemeClr val="tx1"/>
                </a:solidFill>
                <a:latin typeface="Calibri" panose="020F0502020204030204" pitchFamily="34" charset="0"/>
                <a:cs typeface="Calibri" panose="020F0502020204030204" pitchFamily="34" charset="0"/>
              </a:rPr>
              <a:t> </a:t>
            </a:r>
            <a:r>
              <a:rPr lang="en-US" sz="2800" dirty="0" err="1">
                <a:solidFill>
                  <a:schemeClr val="tx1"/>
                </a:solidFill>
                <a:latin typeface="Calibri" panose="020F0502020204030204" pitchFamily="34" charset="0"/>
                <a:cs typeface="Calibri" panose="020F0502020204030204" pitchFamily="34" charset="0"/>
              </a:rPr>
              <a:t>lý</a:t>
            </a:r>
            <a:r>
              <a:rPr lang="en-US" sz="2800" dirty="0">
                <a:solidFill>
                  <a:schemeClr val="tx1"/>
                </a:solidFill>
                <a:latin typeface="Calibri" panose="020F0502020204030204" pitchFamily="34" charset="0"/>
                <a:cs typeface="Calibri" panose="020F0502020204030204" pitchFamily="34" charset="0"/>
              </a:rPr>
              <a:t> HC Education.</a:t>
            </a:r>
          </a:p>
        </p:txBody>
      </p:sp>
    </p:spTree>
    <p:extLst>
      <p:ext uri="{BB962C8B-B14F-4D97-AF65-F5344CB8AC3E}">
        <p14:creationId xmlns:p14="http://schemas.microsoft.com/office/powerpoint/2010/main" val="93622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2FD75-ECDC-D2AC-0BA7-C7E8CF1AA1F9}"/>
              </a:ext>
            </a:extLst>
          </p:cNvPr>
          <p:cNvSpPr>
            <a:spLocks noGrp="1"/>
          </p:cNvSpPr>
          <p:nvPr>
            <p:ph type="title"/>
          </p:nvPr>
        </p:nvSpPr>
        <p:spPr>
          <a:xfrm>
            <a:off x="3150225" y="3054647"/>
            <a:ext cx="5891550" cy="748706"/>
          </a:xfrm>
        </p:spPr>
        <p:txBody>
          <a:bodyPr tIns="91440" bIns="91440" anchor="ctr" anchorCtr="1"/>
          <a:lstStyle/>
          <a:p>
            <a:r>
              <a:rPr lang="en-US" dirty="0">
                <a:latin typeface="Calibri" panose="020F0502020204030204" pitchFamily="34" charset="0"/>
                <a:cs typeface="Calibri" panose="020F0502020204030204" pitchFamily="34" charset="0"/>
              </a:rPr>
              <a:t>2. </a:t>
            </a:r>
            <a:r>
              <a:rPr lang="en-US" dirty="0" err="1">
                <a:latin typeface="Calibri" panose="020F0502020204030204" pitchFamily="34" charset="0"/>
                <a:cs typeface="Calibri" panose="020F0502020204030204" pitchFamily="34" charset="0"/>
              </a:rPr>
              <a:t>Phân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yêu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endParaRPr lang="en-US"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82C2B84-B3CF-5F74-8BD9-E7C0C135FC20}"/>
              </a:ext>
            </a:extLst>
          </p:cNvPr>
          <p:cNvSpPr txBox="1"/>
          <p:nvPr/>
        </p:nvSpPr>
        <p:spPr>
          <a:xfrm>
            <a:off x="5839968" y="4120896"/>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821133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1095</TotalTime>
  <Words>3691</Words>
  <Application>Microsoft Macintosh PowerPoint</Application>
  <PresentationFormat>Widescreen</PresentationFormat>
  <Paragraphs>406</Paragraphs>
  <Slides>41</Slides>
  <Notes>38</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Roboto</vt:lpstr>
      <vt:lpstr>Wingdings</vt:lpstr>
      <vt:lpstr>Lato</vt:lpstr>
      <vt:lpstr>Arial</vt:lpstr>
      <vt:lpstr>Office Theme</vt:lpstr>
      <vt:lpstr>PowerPoint Presentation</vt:lpstr>
      <vt:lpstr>PowerPoint Presentation</vt:lpstr>
      <vt:lpstr>Nội dung đồ án</vt:lpstr>
      <vt:lpstr>1. Giới thiệu đề tài</vt:lpstr>
      <vt:lpstr>Đặt vấn đề</vt:lpstr>
      <vt:lpstr>Đặt vấn đề</vt:lpstr>
      <vt:lpstr>Khảo sát hiện trạng</vt:lpstr>
      <vt:lpstr>Mục tiêu đề tài</vt:lpstr>
      <vt:lpstr>2. Phân tích yêu cầu</vt:lpstr>
      <vt:lpstr>Các chức năng chính – Phân hệ quản lý </vt:lpstr>
      <vt:lpstr>Các chức năng chính – Phân hệ người dùng</vt:lpstr>
      <vt:lpstr>3. Công nghệ sử dụng</vt:lpstr>
      <vt:lpstr>Công nghệ sử dụng</vt:lpstr>
      <vt:lpstr>4. Xây dựng ứng dụng</vt:lpstr>
      <vt:lpstr>Biểu đồ phụ thuộc gói tổng quan</vt:lpstr>
      <vt:lpstr>Sơ đồ thực thể liên kết</vt:lpstr>
      <vt:lpstr>Kết quả cài đặt</vt:lpstr>
      <vt:lpstr>Kết quả cài đặt</vt:lpstr>
      <vt:lpstr>Kết quả cài đặt</vt:lpstr>
      <vt:lpstr>Kết quả cài đặt</vt:lpstr>
      <vt:lpstr>Kết quả cài đặt</vt:lpstr>
      <vt:lpstr>5. Giải pháp và đóng góp nổi bật</vt:lpstr>
      <vt:lpstr>Tăng lượng người dùng biết đến trung tâm</vt:lpstr>
      <vt:lpstr>Tăng lượng người dùng biết đến trung tâm</vt:lpstr>
      <vt:lpstr>Tăng lượng người dùng biết đến trung tâm</vt:lpstr>
      <vt:lpstr>Chức năng thêm học phí/thêm lương</vt:lpstr>
      <vt:lpstr>Chức năng thêm học phí/thêm lương</vt:lpstr>
      <vt:lpstr>Chức năng thêm học phí/thêm lương</vt:lpstr>
      <vt:lpstr>6. Kết luận và hướng phát triển</vt:lpstr>
      <vt:lpstr>Kết luận</vt:lpstr>
      <vt:lpstr>Hướng phát triển</vt:lpstr>
      <vt:lpstr>PowerPoint Presentation</vt:lpstr>
      <vt:lpstr>Kiến trúc phần mềm</vt:lpstr>
      <vt:lpstr>SQL</vt:lpstr>
      <vt:lpstr>NoSQL</vt:lpstr>
      <vt:lpstr>Chức năng thêm học phí/thêm lương</vt:lpstr>
      <vt:lpstr>Biểu đồ use-case Tổng quan </vt:lpstr>
      <vt:lpstr>Biểu đồ use-case phân rã chức năng Quản lý thông tin lịch học </vt:lpstr>
      <vt:lpstr>Biểu đồ use-case phân rã chức năng Quản lý buổi học</vt:lpstr>
      <vt:lpstr>Biểu đồ use-case phân rã chức năng  Quản lý danh sách học phí</vt:lpstr>
      <vt:lpstr>Biểu đồ use-case phân rã chức năng Xem thông tin học phí</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Phong TT &amp; QTTH</dc:creator>
  <cp:lastModifiedBy>Tran Hong Quy 20200515</cp:lastModifiedBy>
  <cp:revision>142</cp:revision>
  <dcterms:created xsi:type="dcterms:W3CDTF">2021-05-28T04:32:29Z</dcterms:created>
  <dcterms:modified xsi:type="dcterms:W3CDTF">2024-07-15T05:08:42Z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y fmtid="{D5CDD505-2E9C-101B-9397-08002B2CF9AE}" pid="3" name="MediaServiceImageTags">
    <vt:lpwstr/>
  </property>
</Properties>
</file>